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8" r:id="rId2"/>
  </p:sldIdLst>
  <p:sldSz cx="32004000" cy="44958000"/>
  <p:notesSz cx="6732588" cy="9855200"/>
  <p:defaultTextStyle>
    <a:defPPr>
      <a:defRPr lang="en-A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9360">
          <p15:clr>
            <a:srgbClr val="A4A3A4"/>
          </p15:clr>
        </p15:guide>
        <p15:guide id="2" pos="10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9526" autoAdjust="0"/>
  </p:normalViewPr>
  <p:slideViewPr>
    <p:cSldViewPr>
      <p:cViewPr>
        <p:scale>
          <a:sx n="25" d="100"/>
          <a:sy n="25" d="100"/>
        </p:scale>
        <p:origin x="1992" y="-2316"/>
      </p:cViewPr>
      <p:guideLst>
        <p:guide orient="horz" pos="19360"/>
        <p:guide pos="1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Rectangle 4">
            <a:extLst>
              <a:ext uri="{FF2B5EF4-FFF2-40B4-BE49-F238E27FC236}">
                <a16:creationId xmlns:a16="http://schemas.microsoft.com/office/drawing/2014/main" id="{BB9EE239-616A-4BE4-8427-8311592D0091}"/>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CB07A2B6-B881-45B6-8C76-AEAF6D253AF6}"/>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60DB630E-9DF3-4BD6-A548-A2B977AD6916}"/>
              </a:ext>
            </a:extLst>
          </p:cNvPr>
          <p:cNvSpPr>
            <a:spLocks noGrp="1" noChangeArrowheads="1"/>
          </p:cNvSpPr>
          <p:nvPr>
            <p:ph type="sldNum" sz="quarter" idx="12"/>
          </p:nvPr>
        </p:nvSpPr>
        <p:spPr>
          <a:ln/>
        </p:spPr>
        <p:txBody>
          <a:bodyPr/>
          <a:lstStyle>
            <a:lvl1pPr>
              <a:defRPr/>
            </a:lvl1pPr>
          </a:lstStyle>
          <a:p>
            <a:pPr>
              <a:defRPr/>
            </a:pPr>
            <a:fld id="{22722F0E-6D68-45D6-87C4-9DFF0E32811C}" type="slidenum">
              <a:rPr lang="en-AU" altLang="de-DE"/>
              <a:pPr>
                <a:defRPr/>
              </a:pPr>
              <a:t>‹#›</a:t>
            </a:fld>
            <a:endParaRPr lang="en-AU" altLang="de-DE"/>
          </a:p>
        </p:txBody>
      </p:sp>
    </p:spTree>
    <p:extLst>
      <p:ext uri="{BB962C8B-B14F-4D97-AF65-F5344CB8AC3E}">
        <p14:creationId xmlns:p14="http://schemas.microsoft.com/office/powerpoint/2010/main" val="160687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a:extLst>
              <a:ext uri="{FF2B5EF4-FFF2-40B4-BE49-F238E27FC236}">
                <a16:creationId xmlns:a16="http://schemas.microsoft.com/office/drawing/2014/main" id="{E6FB9630-8F40-4D5C-A74E-300B9A31F772}"/>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54C11489-3F69-4DF2-9AEE-02E0BBB965A0}"/>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96B69F49-ABC5-4DB2-B0B0-05DD47430537}"/>
              </a:ext>
            </a:extLst>
          </p:cNvPr>
          <p:cNvSpPr>
            <a:spLocks noGrp="1" noChangeArrowheads="1"/>
          </p:cNvSpPr>
          <p:nvPr>
            <p:ph type="sldNum" sz="quarter" idx="12"/>
          </p:nvPr>
        </p:nvSpPr>
        <p:spPr>
          <a:ln/>
        </p:spPr>
        <p:txBody>
          <a:bodyPr/>
          <a:lstStyle>
            <a:lvl1pPr>
              <a:defRPr/>
            </a:lvl1pPr>
          </a:lstStyle>
          <a:p>
            <a:pPr>
              <a:defRPr/>
            </a:pPr>
            <a:fld id="{C1036D12-F500-4CB0-BE39-AFD557756D81}" type="slidenum">
              <a:rPr lang="en-AU" altLang="de-DE"/>
              <a:pPr>
                <a:defRPr/>
              </a:pPr>
              <a:t>‹#›</a:t>
            </a:fld>
            <a:endParaRPr lang="en-AU" altLang="de-DE"/>
          </a:p>
        </p:txBody>
      </p:sp>
    </p:spTree>
    <p:extLst>
      <p:ext uri="{BB962C8B-B14F-4D97-AF65-F5344CB8AC3E}">
        <p14:creationId xmlns:p14="http://schemas.microsoft.com/office/powerpoint/2010/main" val="144414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a:extLst>
              <a:ext uri="{FF2B5EF4-FFF2-40B4-BE49-F238E27FC236}">
                <a16:creationId xmlns:a16="http://schemas.microsoft.com/office/drawing/2014/main" id="{16DD9587-E109-492A-90E9-8534490E9381}"/>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C68AE7DD-EA79-411C-B961-575C1EA13C24}"/>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59908E0B-A9CF-470B-8778-1B390EBD6D2E}"/>
              </a:ext>
            </a:extLst>
          </p:cNvPr>
          <p:cNvSpPr>
            <a:spLocks noGrp="1" noChangeArrowheads="1"/>
          </p:cNvSpPr>
          <p:nvPr>
            <p:ph type="sldNum" sz="quarter" idx="12"/>
          </p:nvPr>
        </p:nvSpPr>
        <p:spPr>
          <a:ln/>
        </p:spPr>
        <p:txBody>
          <a:bodyPr/>
          <a:lstStyle>
            <a:lvl1pPr>
              <a:defRPr/>
            </a:lvl1pPr>
          </a:lstStyle>
          <a:p>
            <a:pPr>
              <a:defRPr/>
            </a:pPr>
            <a:fld id="{B266B560-32D5-4F2E-86F9-37C603450F48}" type="slidenum">
              <a:rPr lang="en-AU" altLang="de-DE"/>
              <a:pPr>
                <a:defRPr/>
              </a:pPr>
              <a:t>‹#›</a:t>
            </a:fld>
            <a:endParaRPr lang="en-AU" altLang="de-DE"/>
          </a:p>
        </p:txBody>
      </p:sp>
    </p:spTree>
    <p:extLst>
      <p:ext uri="{BB962C8B-B14F-4D97-AF65-F5344CB8AC3E}">
        <p14:creationId xmlns:p14="http://schemas.microsoft.com/office/powerpoint/2010/main" val="186004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a:extLst>
              <a:ext uri="{FF2B5EF4-FFF2-40B4-BE49-F238E27FC236}">
                <a16:creationId xmlns:a16="http://schemas.microsoft.com/office/drawing/2014/main" id="{5B92AEC2-1B5A-418C-9F7E-A1263BE89B54}"/>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ABB7FBE0-1EC2-4193-BE44-47C1785286E8}"/>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0624D82C-492F-406C-A916-75951A8589FD}"/>
              </a:ext>
            </a:extLst>
          </p:cNvPr>
          <p:cNvSpPr>
            <a:spLocks noGrp="1" noChangeArrowheads="1"/>
          </p:cNvSpPr>
          <p:nvPr>
            <p:ph type="sldNum" sz="quarter" idx="12"/>
          </p:nvPr>
        </p:nvSpPr>
        <p:spPr>
          <a:ln/>
        </p:spPr>
        <p:txBody>
          <a:bodyPr/>
          <a:lstStyle>
            <a:lvl1pPr>
              <a:defRPr/>
            </a:lvl1pPr>
          </a:lstStyle>
          <a:p>
            <a:pPr>
              <a:defRPr/>
            </a:pPr>
            <a:fld id="{518A8969-83CA-4050-ABA7-B82C130D9534}" type="slidenum">
              <a:rPr lang="en-AU" altLang="de-DE"/>
              <a:pPr>
                <a:defRPr/>
              </a:pPr>
              <a:t>‹#›</a:t>
            </a:fld>
            <a:endParaRPr lang="en-AU" altLang="de-DE"/>
          </a:p>
        </p:txBody>
      </p:sp>
    </p:spTree>
    <p:extLst>
      <p:ext uri="{BB962C8B-B14F-4D97-AF65-F5344CB8AC3E}">
        <p14:creationId xmlns:p14="http://schemas.microsoft.com/office/powerpoint/2010/main" val="4402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5DBE4D05-5D8C-4949-8F56-73256DB1B37E}"/>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FBD5EE84-A09E-4A0B-983C-E3ED15F7DFC8}"/>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3A2E342F-39E1-463C-8C5F-707C38DB72A1}"/>
              </a:ext>
            </a:extLst>
          </p:cNvPr>
          <p:cNvSpPr>
            <a:spLocks noGrp="1" noChangeArrowheads="1"/>
          </p:cNvSpPr>
          <p:nvPr>
            <p:ph type="sldNum" sz="quarter" idx="12"/>
          </p:nvPr>
        </p:nvSpPr>
        <p:spPr>
          <a:ln/>
        </p:spPr>
        <p:txBody>
          <a:bodyPr/>
          <a:lstStyle>
            <a:lvl1pPr>
              <a:defRPr/>
            </a:lvl1pPr>
          </a:lstStyle>
          <a:p>
            <a:pPr>
              <a:defRPr/>
            </a:pPr>
            <a:fld id="{6111A5A0-D748-4875-BF72-FDB5AB537B4D}" type="slidenum">
              <a:rPr lang="en-AU" altLang="de-DE"/>
              <a:pPr>
                <a:defRPr/>
              </a:pPr>
              <a:t>‹#›</a:t>
            </a:fld>
            <a:endParaRPr lang="en-AU" altLang="de-DE"/>
          </a:p>
        </p:txBody>
      </p:sp>
    </p:spTree>
    <p:extLst>
      <p:ext uri="{BB962C8B-B14F-4D97-AF65-F5344CB8AC3E}">
        <p14:creationId xmlns:p14="http://schemas.microsoft.com/office/powerpoint/2010/main" val="402299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a:extLst>
              <a:ext uri="{FF2B5EF4-FFF2-40B4-BE49-F238E27FC236}">
                <a16:creationId xmlns:a16="http://schemas.microsoft.com/office/drawing/2014/main" id="{2A6B882D-15A2-499C-A5AB-8C95EF823447}"/>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id="{2251E0AD-69AD-4652-90D1-DDB6D2439835}"/>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id="{A49202BB-10CE-4E09-B07F-5473E8FACE1E}"/>
              </a:ext>
            </a:extLst>
          </p:cNvPr>
          <p:cNvSpPr>
            <a:spLocks noGrp="1" noChangeArrowheads="1"/>
          </p:cNvSpPr>
          <p:nvPr>
            <p:ph type="sldNum" sz="quarter" idx="12"/>
          </p:nvPr>
        </p:nvSpPr>
        <p:spPr>
          <a:ln/>
        </p:spPr>
        <p:txBody>
          <a:bodyPr/>
          <a:lstStyle>
            <a:lvl1pPr>
              <a:defRPr/>
            </a:lvl1pPr>
          </a:lstStyle>
          <a:p>
            <a:pPr>
              <a:defRPr/>
            </a:pPr>
            <a:fld id="{D05A126B-0FF9-469C-BD67-05478D52CE39}" type="slidenum">
              <a:rPr lang="en-AU" altLang="de-DE"/>
              <a:pPr>
                <a:defRPr/>
              </a:pPr>
              <a:t>‹#›</a:t>
            </a:fld>
            <a:endParaRPr lang="en-AU" altLang="de-DE"/>
          </a:p>
        </p:txBody>
      </p:sp>
    </p:spTree>
    <p:extLst>
      <p:ext uri="{BB962C8B-B14F-4D97-AF65-F5344CB8AC3E}">
        <p14:creationId xmlns:p14="http://schemas.microsoft.com/office/powerpoint/2010/main" val="187554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a:extLst>
              <a:ext uri="{FF2B5EF4-FFF2-40B4-BE49-F238E27FC236}">
                <a16:creationId xmlns:a16="http://schemas.microsoft.com/office/drawing/2014/main" id="{5771EEAC-5D47-4E9E-9D56-32EBF819BF9D}"/>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8" name="Rectangle 5">
            <a:extLst>
              <a:ext uri="{FF2B5EF4-FFF2-40B4-BE49-F238E27FC236}">
                <a16:creationId xmlns:a16="http://schemas.microsoft.com/office/drawing/2014/main" id="{0577AE00-3B71-4293-95B7-1BEA77B28C2B}"/>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9" name="Rectangle 6">
            <a:extLst>
              <a:ext uri="{FF2B5EF4-FFF2-40B4-BE49-F238E27FC236}">
                <a16:creationId xmlns:a16="http://schemas.microsoft.com/office/drawing/2014/main" id="{287BEE1C-6043-4627-831C-C3BB92E9F9B4}"/>
              </a:ext>
            </a:extLst>
          </p:cNvPr>
          <p:cNvSpPr>
            <a:spLocks noGrp="1" noChangeArrowheads="1"/>
          </p:cNvSpPr>
          <p:nvPr>
            <p:ph type="sldNum" sz="quarter" idx="12"/>
          </p:nvPr>
        </p:nvSpPr>
        <p:spPr>
          <a:ln/>
        </p:spPr>
        <p:txBody>
          <a:bodyPr/>
          <a:lstStyle>
            <a:lvl1pPr>
              <a:defRPr/>
            </a:lvl1pPr>
          </a:lstStyle>
          <a:p>
            <a:pPr>
              <a:defRPr/>
            </a:pPr>
            <a:fld id="{F789A878-A0A4-40A8-977A-12DFBEFCCCD4}" type="slidenum">
              <a:rPr lang="en-AU" altLang="de-DE"/>
              <a:pPr>
                <a:defRPr/>
              </a:pPr>
              <a:t>‹#›</a:t>
            </a:fld>
            <a:endParaRPr lang="en-AU" altLang="de-DE"/>
          </a:p>
        </p:txBody>
      </p:sp>
    </p:spTree>
    <p:extLst>
      <p:ext uri="{BB962C8B-B14F-4D97-AF65-F5344CB8AC3E}">
        <p14:creationId xmlns:p14="http://schemas.microsoft.com/office/powerpoint/2010/main" val="145783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a:extLst>
              <a:ext uri="{FF2B5EF4-FFF2-40B4-BE49-F238E27FC236}">
                <a16:creationId xmlns:a16="http://schemas.microsoft.com/office/drawing/2014/main" id="{108FCBC9-FA7D-4E4B-AEA7-E535BD9151D1}"/>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4" name="Rectangle 5">
            <a:extLst>
              <a:ext uri="{FF2B5EF4-FFF2-40B4-BE49-F238E27FC236}">
                <a16:creationId xmlns:a16="http://schemas.microsoft.com/office/drawing/2014/main" id="{A8E14DD8-63A7-412E-9670-6EC5B64CE5B8}"/>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5" name="Rectangle 6">
            <a:extLst>
              <a:ext uri="{FF2B5EF4-FFF2-40B4-BE49-F238E27FC236}">
                <a16:creationId xmlns:a16="http://schemas.microsoft.com/office/drawing/2014/main" id="{A4EFA36A-56A8-4BE4-AF82-7D046C7653E8}"/>
              </a:ext>
            </a:extLst>
          </p:cNvPr>
          <p:cNvSpPr>
            <a:spLocks noGrp="1" noChangeArrowheads="1"/>
          </p:cNvSpPr>
          <p:nvPr>
            <p:ph type="sldNum" sz="quarter" idx="12"/>
          </p:nvPr>
        </p:nvSpPr>
        <p:spPr>
          <a:ln/>
        </p:spPr>
        <p:txBody>
          <a:bodyPr/>
          <a:lstStyle>
            <a:lvl1pPr>
              <a:defRPr/>
            </a:lvl1pPr>
          </a:lstStyle>
          <a:p>
            <a:pPr>
              <a:defRPr/>
            </a:pPr>
            <a:fld id="{BB44A7C1-F26A-4323-A345-5D8B0332E641}" type="slidenum">
              <a:rPr lang="en-AU" altLang="de-DE"/>
              <a:pPr>
                <a:defRPr/>
              </a:pPr>
              <a:t>‹#›</a:t>
            </a:fld>
            <a:endParaRPr lang="en-AU" altLang="de-DE"/>
          </a:p>
        </p:txBody>
      </p:sp>
    </p:spTree>
    <p:extLst>
      <p:ext uri="{BB962C8B-B14F-4D97-AF65-F5344CB8AC3E}">
        <p14:creationId xmlns:p14="http://schemas.microsoft.com/office/powerpoint/2010/main" val="896618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73E7D5-BA0E-4012-90E4-CB6B8B9129F0}"/>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3" name="Rectangle 5">
            <a:extLst>
              <a:ext uri="{FF2B5EF4-FFF2-40B4-BE49-F238E27FC236}">
                <a16:creationId xmlns:a16="http://schemas.microsoft.com/office/drawing/2014/main" id="{4FF91571-51D7-4254-9DD0-68709255D71A}"/>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4" name="Rectangle 6">
            <a:extLst>
              <a:ext uri="{FF2B5EF4-FFF2-40B4-BE49-F238E27FC236}">
                <a16:creationId xmlns:a16="http://schemas.microsoft.com/office/drawing/2014/main" id="{6DC6C6A7-45CD-45EF-87F3-42196986F190}"/>
              </a:ext>
            </a:extLst>
          </p:cNvPr>
          <p:cNvSpPr>
            <a:spLocks noGrp="1" noChangeArrowheads="1"/>
          </p:cNvSpPr>
          <p:nvPr>
            <p:ph type="sldNum" sz="quarter" idx="12"/>
          </p:nvPr>
        </p:nvSpPr>
        <p:spPr>
          <a:ln/>
        </p:spPr>
        <p:txBody>
          <a:bodyPr/>
          <a:lstStyle>
            <a:lvl1pPr>
              <a:defRPr/>
            </a:lvl1pPr>
          </a:lstStyle>
          <a:p>
            <a:pPr>
              <a:defRPr/>
            </a:pPr>
            <a:fld id="{BD8B61C1-F855-415C-83D1-15DD0D7AA84F}" type="slidenum">
              <a:rPr lang="en-AU" altLang="de-DE"/>
              <a:pPr>
                <a:defRPr/>
              </a:pPr>
              <a:t>‹#›</a:t>
            </a:fld>
            <a:endParaRPr lang="en-AU" altLang="de-DE"/>
          </a:p>
        </p:txBody>
      </p:sp>
    </p:spTree>
    <p:extLst>
      <p:ext uri="{BB962C8B-B14F-4D97-AF65-F5344CB8AC3E}">
        <p14:creationId xmlns:p14="http://schemas.microsoft.com/office/powerpoint/2010/main" val="271682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B9E4C70-0759-40D5-BDC0-642C162ADA4A}"/>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id="{A600124B-CC89-4B70-9C60-2DA45204A35E}"/>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id="{4122061A-879C-4F58-95ED-F62313CF05B3}"/>
              </a:ext>
            </a:extLst>
          </p:cNvPr>
          <p:cNvSpPr>
            <a:spLocks noGrp="1" noChangeArrowheads="1"/>
          </p:cNvSpPr>
          <p:nvPr>
            <p:ph type="sldNum" sz="quarter" idx="12"/>
          </p:nvPr>
        </p:nvSpPr>
        <p:spPr>
          <a:ln/>
        </p:spPr>
        <p:txBody>
          <a:bodyPr/>
          <a:lstStyle>
            <a:lvl1pPr>
              <a:defRPr/>
            </a:lvl1pPr>
          </a:lstStyle>
          <a:p>
            <a:pPr>
              <a:defRPr/>
            </a:pPr>
            <a:fld id="{D75DCC44-C9C1-4DBD-B372-1AF04DDF50F6}" type="slidenum">
              <a:rPr lang="en-AU" altLang="de-DE"/>
              <a:pPr>
                <a:defRPr/>
              </a:pPr>
              <a:t>‹#›</a:t>
            </a:fld>
            <a:endParaRPr lang="en-AU" altLang="de-DE"/>
          </a:p>
        </p:txBody>
      </p:sp>
    </p:spTree>
    <p:extLst>
      <p:ext uri="{BB962C8B-B14F-4D97-AF65-F5344CB8AC3E}">
        <p14:creationId xmlns:p14="http://schemas.microsoft.com/office/powerpoint/2010/main" val="33355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3DA8491-4CBF-4B7C-8C6A-2E3B84918660}"/>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id="{8EF5A1C7-F0C2-41AC-B8CC-79E8F9DBB439}"/>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id="{90BA4E1C-7BC6-436B-9977-E8A73561D5FF}"/>
              </a:ext>
            </a:extLst>
          </p:cNvPr>
          <p:cNvSpPr>
            <a:spLocks noGrp="1" noChangeArrowheads="1"/>
          </p:cNvSpPr>
          <p:nvPr>
            <p:ph type="sldNum" sz="quarter" idx="12"/>
          </p:nvPr>
        </p:nvSpPr>
        <p:spPr>
          <a:ln/>
        </p:spPr>
        <p:txBody>
          <a:bodyPr/>
          <a:lstStyle>
            <a:lvl1pPr>
              <a:defRPr/>
            </a:lvl1pPr>
          </a:lstStyle>
          <a:p>
            <a:pPr>
              <a:defRPr/>
            </a:pPr>
            <a:fld id="{D16574C5-8636-4C93-ACB6-EAC54BE86E51}" type="slidenum">
              <a:rPr lang="en-AU" altLang="de-DE"/>
              <a:pPr>
                <a:defRPr/>
              </a:pPr>
              <a:t>‹#›</a:t>
            </a:fld>
            <a:endParaRPr lang="en-AU" altLang="de-DE"/>
          </a:p>
        </p:txBody>
      </p:sp>
    </p:spTree>
    <p:extLst>
      <p:ext uri="{BB962C8B-B14F-4D97-AF65-F5344CB8AC3E}">
        <p14:creationId xmlns:p14="http://schemas.microsoft.com/office/powerpoint/2010/main" val="70453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B8B8AE-AC01-4E0F-ABF9-AFE47805D865}"/>
              </a:ext>
            </a:extLst>
          </p:cNvPr>
          <p:cNvSpPr>
            <a:spLocks noGrp="1" noChangeArrowheads="1"/>
          </p:cNvSpPr>
          <p:nvPr>
            <p:ph type="title"/>
          </p:nvPr>
        </p:nvSpPr>
        <p:spPr bwMode="auto">
          <a:xfrm>
            <a:off x="2398713" y="3994150"/>
            <a:ext cx="27206575" cy="749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ctr" anchorCtr="0" compatLnSpc="1">
            <a:prstTxWarp prst="textNoShape">
              <a:avLst/>
            </a:prstTxWarp>
          </a:bodyPr>
          <a:lstStyle/>
          <a:p>
            <a:pPr lvl="0"/>
            <a:r>
              <a:rPr lang="en-AU" altLang="de-DE"/>
              <a:t>Click to edit Master title style</a:t>
            </a:r>
          </a:p>
        </p:txBody>
      </p:sp>
      <p:sp>
        <p:nvSpPr>
          <p:cNvPr id="1027" name="Rectangle 3">
            <a:extLst>
              <a:ext uri="{FF2B5EF4-FFF2-40B4-BE49-F238E27FC236}">
                <a16:creationId xmlns:a16="http://schemas.microsoft.com/office/drawing/2014/main" id="{52E12472-7FC6-4BFC-B9A9-1379287B0554}"/>
              </a:ext>
            </a:extLst>
          </p:cNvPr>
          <p:cNvSpPr>
            <a:spLocks noGrp="1" noChangeArrowheads="1"/>
          </p:cNvSpPr>
          <p:nvPr>
            <p:ph type="body" idx="1"/>
          </p:nvPr>
        </p:nvSpPr>
        <p:spPr bwMode="auto">
          <a:xfrm>
            <a:off x="2398713" y="12987338"/>
            <a:ext cx="27206575" cy="269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5326" tIns="217663" rIns="435326" bIns="217663" numCol="1" anchor="t" anchorCtr="0" compatLnSpc="1">
            <a:prstTxWarp prst="textNoShape">
              <a:avLst/>
            </a:prstTxWarp>
          </a:bodyPr>
          <a:lstStyle/>
          <a:p>
            <a:pPr lvl="0"/>
            <a:r>
              <a:rPr lang="en-AU" altLang="de-DE"/>
              <a:t>Click to edit Master text styles</a:t>
            </a:r>
          </a:p>
          <a:p>
            <a:pPr lvl="1"/>
            <a:r>
              <a:rPr lang="en-AU" altLang="de-DE"/>
              <a:t>Second level</a:t>
            </a:r>
          </a:p>
          <a:p>
            <a:pPr lvl="2"/>
            <a:r>
              <a:rPr lang="en-AU" altLang="de-DE"/>
              <a:t>Third level</a:t>
            </a:r>
          </a:p>
          <a:p>
            <a:pPr lvl="3"/>
            <a:r>
              <a:rPr lang="en-AU" altLang="de-DE"/>
              <a:t>Fourth level</a:t>
            </a:r>
          </a:p>
          <a:p>
            <a:pPr lvl="4"/>
            <a:r>
              <a:rPr lang="en-AU" altLang="de-DE"/>
              <a:t>Fifth level</a:t>
            </a:r>
          </a:p>
        </p:txBody>
      </p:sp>
      <p:sp>
        <p:nvSpPr>
          <p:cNvPr id="1028" name="Rectangle 4">
            <a:extLst>
              <a:ext uri="{FF2B5EF4-FFF2-40B4-BE49-F238E27FC236}">
                <a16:creationId xmlns:a16="http://schemas.microsoft.com/office/drawing/2014/main" id="{8F971D8D-C95A-4FB2-A7E4-1A231FDCBFD5}"/>
              </a:ext>
            </a:extLst>
          </p:cNvPr>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l" defTabSz="4352925">
              <a:defRPr sz="6600"/>
            </a:lvl1pPr>
          </a:lstStyle>
          <a:p>
            <a:pPr>
              <a:defRPr/>
            </a:pPr>
            <a:endParaRPr lang="en-AU" altLang="de-DE"/>
          </a:p>
        </p:txBody>
      </p:sp>
      <p:sp>
        <p:nvSpPr>
          <p:cNvPr id="1029" name="Rectangle 5">
            <a:extLst>
              <a:ext uri="{FF2B5EF4-FFF2-40B4-BE49-F238E27FC236}">
                <a16:creationId xmlns:a16="http://schemas.microsoft.com/office/drawing/2014/main" id="{1C803C03-F195-423F-9C90-32E16FEDF7DC}"/>
              </a:ext>
            </a:extLst>
          </p:cNvPr>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ctr" defTabSz="4352925">
              <a:defRPr sz="6600"/>
            </a:lvl1pPr>
          </a:lstStyle>
          <a:p>
            <a:pPr>
              <a:defRPr/>
            </a:pPr>
            <a:endParaRPr lang="en-AU" altLang="de-DE"/>
          </a:p>
        </p:txBody>
      </p:sp>
      <p:sp>
        <p:nvSpPr>
          <p:cNvPr id="1030" name="Rectangle 6">
            <a:extLst>
              <a:ext uri="{FF2B5EF4-FFF2-40B4-BE49-F238E27FC236}">
                <a16:creationId xmlns:a16="http://schemas.microsoft.com/office/drawing/2014/main" id="{2229F319-C167-4688-8FC8-B3B01AEB4D8E}"/>
              </a:ext>
            </a:extLst>
          </p:cNvPr>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r" defTabSz="4352925">
              <a:defRPr sz="6600"/>
            </a:lvl1pPr>
          </a:lstStyle>
          <a:p>
            <a:pPr>
              <a:defRPr/>
            </a:pPr>
            <a:fld id="{82BC0661-B05F-40EB-9D73-B877EDD60971}" type="slidenum">
              <a:rPr lang="en-AU" altLang="de-DE"/>
              <a:pPr>
                <a:defRPr/>
              </a:pPr>
              <a:t>‹#›</a:t>
            </a:fld>
            <a:endParaRPr lang="en-AU"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363" indent="-1630363"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488"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413" indent="-1087438"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7B6435C6-4E39-4BD6-AADE-BC13552A9F2F}"/>
              </a:ext>
            </a:extLst>
          </p:cNvPr>
          <p:cNvSpPr>
            <a:spLocks noChangeArrowheads="1"/>
          </p:cNvSpPr>
          <p:nvPr/>
        </p:nvSpPr>
        <p:spPr bwMode="auto">
          <a:xfrm>
            <a:off x="739775" y="5867400"/>
            <a:ext cx="9872663" cy="38404800"/>
          </a:xfrm>
          <a:prstGeom prst="rect">
            <a:avLst/>
          </a:prstGeom>
          <a:solidFill>
            <a:srgbClr val="FFFF00">
              <a:alpha val="50195"/>
            </a:srgbClr>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341313"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just">
              <a:spcBef>
                <a:spcPct val="0"/>
              </a:spcBef>
              <a:buFontTx/>
              <a:buNone/>
            </a:pPr>
            <a:endParaRPr lang="en-US" altLang="de-DE" sz="3300"/>
          </a:p>
        </p:txBody>
      </p:sp>
      <p:sp>
        <p:nvSpPr>
          <p:cNvPr id="2051" name="Rectangle 6">
            <a:extLst>
              <a:ext uri="{FF2B5EF4-FFF2-40B4-BE49-F238E27FC236}">
                <a16:creationId xmlns:a16="http://schemas.microsoft.com/office/drawing/2014/main" id="{7DF49C0F-2E21-404C-B788-2D50C553D28D}"/>
              </a:ext>
            </a:extLst>
          </p:cNvPr>
          <p:cNvSpPr>
            <a:spLocks noChangeArrowheads="1"/>
          </p:cNvSpPr>
          <p:nvPr/>
        </p:nvSpPr>
        <p:spPr bwMode="auto">
          <a:xfrm>
            <a:off x="11049000" y="5867400"/>
            <a:ext cx="9871075" cy="38328600"/>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endParaRPr lang="en-US" altLang="de-DE" sz="2500" dirty="0"/>
          </a:p>
        </p:txBody>
      </p:sp>
      <p:sp>
        <p:nvSpPr>
          <p:cNvPr id="2052" name="Rectangle 7">
            <a:extLst>
              <a:ext uri="{FF2B5EF4-FFF2-40B4-BE49-F238E27FC236}">
                <a16:creationId xmlns:a16="http://schemas.microsoft.com/office/drawing/2014/main" id="{82BF9489-8941-4B9A-A8CF-CAA811CCCA91}"/>
              </a:ext>
            </a:extLst>
          </p:cNvPr>
          <p:cNvSpPr>
            <a:spLocks noChangeArrowheads="1"/>
          </p:cNvSpPr>
          <p:nvPr/>
        </p:nvSpPr>
        <p:spPr bwMode="auto">
          <a:xfrm>
            <a:off x="21186409" y="5867400"/>
            <a:ext cx="9874250" cy="38328600"/>
          </a:xfrm>
          <a:prstGeom prst="rect">
            <a:avLst/>
          </a:prstGeom>
          <a:solidFill>
            <a:srgbClr val="FFFF00">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endParaRPr lang="en-US" altLang="de-DE" sz="2500"/>
          </a:p>
        </p:txBody>
      </p:sp>
      <p:sp>
        <p:nvSpPr>
          <p:cNvPr id="2053" name="Rectangle 10">
            <a:extLst>
              <a:ext uri="{FF2B5EF4-FFF2-40B4-BE49-F238E27FC236}">
                <a16:creationId xmlns:a16="http://schemas.microsoft.com/office/drawing/2014/main" id="{CC438FD6-A717-485F-864C-9BBE32B42A53}"/>
              </a:ext>
            </a:extLst>
          </p:cNvPr>
          <p:cNvSpPr>
            <a:spLocks noChangeArrowheads="1"/>
          </p:cNvSpPr>
          <p:nvPr/>
        </p:nvSpPr>
        <p:spPr bwMode="auto">
          <a:xfrm>
            <a:off x="76200" y="614363"/>
            <a:ext cx="31851600" cy="4872037"/>
          </a:xfrm>
          <a:prstGeom prst="rect">
            <a:avLst/>
          </a:prstGeom>
          <a:noFill/>
          <a:ln>
            <a:noFill/>
          </a:ln>
          <a:effectLst/>
        </p:spPr>
        <p:txBody>
          <a:bodyPr wrap="none" lIns="95325" tIns="47662" rIns="95325" bIns="47662" anchor="ctr"/>
          <a:lstStyle>
            <a:lvl1pPr marL="457200" indent="-457200" defTabSz="952500">
              <a:spcBef>
                <a:spcPct val="20000"/>
              </a:spcBef>
              <a:buChar char="•"/>
              <a:defRPr sz="15300">
                <a:solidFill>
                  <a:schemeClr val="tx1"/>
                </a:solidFill>
                <a:latin typeface="Times New Roman" panose="02020603050405020304" pitchFamily="18" charset="0"/>
              </a:defRPr>
            </a:lvl1pPr>
            <a:lvl2pPr marL="933450" indent="-457200" defTabSz="952500">
              <a:spcBef>
                <a:spcPct val="20000"/>
              </a:spcBef>
              <a:buChar char="–"/>
              <a:defRPr sz="13400">
                <a:solidFill>
                  <a:schemeClr val="tx1"/>
                </a:solidFill>
                <a:latin typeface="Times New Roman" panose="02020603050405020304" pitchFamily="18" charset="0"/>
              </a:defRPr>
            </a:lvl2pPr>
            <a:lvl3pPr marL="1409700" indent="-457200" defTabSz="952500">
              <a:spcBef>
                <a:spcPct val="20000"/>
              </a:spcBef>
              <a:buChar char="•"/>
              <a:defRPr sz="11500">
                <a:solidFill>
                  <a:schemeClr val="tx1"/>
                </a:solidFill>
                <a:latin typeface="Times New Roman" panose="02020603050405020304" pitchFamily="18" charset="0"/>
              </a:defRPr>
            </a:lvl3pPr>
            <a:lvl4pPr marL="1885950" indent="-457200" defTabSz="952500">
              <a:spcBef>
                <a:spcPct val="20000"/>
              </a:spcBef>
              <a:buChar char="–"/>
              <a:defRPr sz="9500">
                <a:solidFill>
                  <a:schemeClr val="tx1"/>
                </a:solidFill>
                <a:latin typeface="Times New Roman" panose="02020603050405020304" pitchFamily="18" charset="0"/>
              </a:defRPr>
            </a:lvl4pPr>
            <a:lvl5pPr marL="2362200" indent="-457200" defTabSz="952500">
              <a:spcBef>
                <a:spcPct val="20000"/>
              </a:spcBef>
              <a:buChar char="»"/>
              <a:defRPr sz="9500">
                <a:solidFill>
                  <a:schemeClr val="tx1"/>
                </a:solidFill>
                <a:latin typeface="Times New Roman" panose="02020603050405020304" pitchFamily="18" charset="0"/>
              </a:defRPr>
            </a:lvl5pPr>
            <a:lvl6pPr marL="28194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32766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7338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4191000" indent="-457200"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marL="0" indent="0" algn="ctr">
              <a:spcBef>
                <a:spcPct val="0"/>
              </a:spcBef>
              <a:buFontTx/>
              <a:buNone/>
              <a:defRPr/>
            </a:pPr>
            <a:endParaRPr lang="nn-NO" altLang="de-DE" sz="3300" b="1" dirty="0"/>
          </a:p>
          <a:p>
            <a:pPr marL="0" indent="0" algn="ctr">
              <a:spcBef>
                <a:spcPct val="0"/>
              </a:spcBef>
              <a:buFontTx/>
              <a:buNone/>
              <a:defRPr/>
            </a:pPr>
            <a:endParaRPr lang="nn-NO" altLang="de-DE" sz="3300" b="1" dirty="0"/>
          </a:p>
          <a:p>
            <a:pPr marL="0" indent="0" algn="ctr">
              <a:spcBef>
                <a:spcPct val="0"/>
              </a:spcBef>
              <a:buFontTx/>
              <a:buNone/>
              <a:defRPr/>
            </a:pPr>
            <a:r>
              <a:rPr lang="nn-NO" altLang="de-DE" sz="3300" b="1" dirty="0"/>
              <a:t>Q</a:t>
            </a:r>
            <a:r>
              <a:rPr lang="en-US" altLang="zh-CN" sz="3300" b="1" dirty="0" err="1"/>
              <a:t>iwei</a:t>
            </a:r>
            <a:r>
              <a:rPr lang="en-US" altLang="zh-CN" sz="3300" b="1" dirty="0"/>
              <a:t> Gao</a:t>
            </a:r>
            <a:r>
              <a:rPr lang="nn-NO" altLang="de-DE" sz="3300" b="1" dirty="0"/>
              <a:t>, Qiong Li*, Zijian Wang, Hai Yao</a:t>
            </a:r>
          </a:p>
          <a:p>
            <a:pPr marL="0" indent="0" algn="ctr">
              <a:spcBef>
                <a:spcPct val="0"/>
              </a:spcBef>
              <a:buFontTx/>
              <a:buNone/>
              <a:defRPr/>
            </a:pPr>
            <a:endParaRPr lang="nn-NO" altLang="de-DE" sz="3300" b="1" dirty="0"/>
          </a:p>
          <a:p>
            <a:pPr indent="0" algn="ctr">
              <a:buFontTx/>
              <a:buNone/>
              <a:defRPr/>
            </a:pPr>
            <a:r>
              <a:rPr lang="en-GB" altLang="zh-CN" sz="2900" i="1" dirty="0">
                <a:ea typeface="等线" panose="02010600030101010101" pitchFamily="2" charset="-122"/>
              </a:rPr>
              <a:t>Key Laboratory of Rural Energy Engineering in Yunnan Province, Yunnan Normal University, Kunming 650500, PR China, liqiong@ynnu.edu.cn</a:t>
            </a:r>
            <a:endParaRPr lang="zh-CN" altLang="zh-CN" sz="2900" dirty="0">
              <a:ea typeface="等线" panose="02010600030101010101" pitchFamily="2" charset="-122"/>
            </a:endParaRPr>
          </a:p>
          <a:p>
            <a:pPr lvl="2" algn="ctr">
              <a:spcBef>
                <a:spcPct val="0"/>
              </a:spcBef>
              <a:buFontTx/>
              <a:buNone/>
              <a:defRPr/>
            </a:pPr>
            <a:endParaRPr lang="es-ES" altLang="de-DE" sz="2900" i="1" dirty="0"/>
          </a:p>
          <a:p>
            <a:pPr lvl="2" algn="ctr">
              <a:spcBef>
                <a:spcPct val="0"/>
              </a:spcBef>
              <a:buFontTx/>
              <a:buNone/>
              <a:defRPr/>
            </a:pPr>
            <a:endParaRPr lang="en-US" altLang="de-DE" sz="900" i="1" dirty="0"/>
          </a:p>
        </p:txBody>
      </p:sp>
      <p:sp>
        <p:nvSpPr>
          <p:cNvPr id="2054" name="Rectangle 14">
            <a:extLst>
              <a:ext uri="{FF2B5EF4-FFF2-40B4-BE49-F238E27FC236}">
                <a16:creationId xmlns:a16="http://schemas.microsoft.com/office/drawing/2014/main" id="{3922C742-2147-4C85-BAE5-987C9E4D886B}"/>
              </a:ext>
            </a:extLst>
          </p:cNvPr>
          <p:cNvSpPr>
            <a:spLocks noChangeArrowheads="1"/>
          </p:cNvSpPr>
          <p:nvPr/>
        </p:nvSpPr>
        <p:spPr bwMode="auto">
          <a:xfrm>
            <a:off x="739775" y="6138862"/>
            <a:ext cx="9872663" cy="1801812"/>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AU" altLang="de-DE" sz="5900" b="1" dirty="0"/>
              <a:t>Introduction</a:t>
            </a:r>
            <a:endParaRPr lang="en-AU" altLang="de-DE" sz="5900" dirty="0"/>
          </a:p>
        </p:txBody>
      </p:sp>
      <p:sp>
        <p:nvSpPr>
          <p:cNvPr id="2055" name="Text Box 69">
            <a:extLst>
              <a:ext uri="{FF2B5EF4-FFF2-40B4-BE49-F238E27FC236}">
                <a16:creationId xmlns:a16="http://schemas.microsoft.com/office/drawing/2014/main" id="{9D4B2254-2F79-4577-8A40-056DC2268532}"/>
              </a:ext>
            </a:extLst>
          </p:cNvPr>
          <p:cNvSpPr txBox="1">
            <a:spLocks noChangeArrowheads="1"/>
          </p:cNvSpPr>
          <p:nvPr/>
        </p:nvSpPr>
        <p:spPr bwMode="auto">
          <a:xfrm>
            <a:off x="762000" y="20146962"/>
            <a:ext cx="9872663" cy="17240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US" altLang="de-DE" sz="5900" b="1">
                <a:cs typeface="Times New Roman" panose="02020603050405020304" pitchFamily="18" charset="0"/>
              </a:rPr>
              <a:t>Methodology</a:t>
            </a:r>
            <a:endParaRPr lang="en-AU" altLang="de-DE" sz="5900" b="1"/>
          </a:p>
        </p:txBody>
      </p:sp>
      <p:sp>
        <p:nvSpPr>
          <p:cNvPr id="2058" name="Rectangle 154">
            <a:extLst>
              <a:ext uri="{FF2B5EF4-FFF2-40B4-BE49-F238E27FC236}">
                <a16:creationId xmlns:a16="http://schemas.microsoft.com/office/drawing/2014/main" id="{0E676564-BACD-483D-9EB8-940DE6A34384}"/>
              </a:ext>
            </a:extLst>
          </p:cNvPr>
          <p:cNvSpPr>
            <a:spLocks noChangeArrowheads="1"/>
          </p:cNvSpPr>
          <p:nvPr/>
        </p:nvSpPr>
        <p:spPr bwMode="auto">
          <a:xfrm>
            <a:off x="21301075" y="33551756"/>
            <a:ext cx="9871075" cy="1792068"/>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US" altLang="de-DE" sz="5900" b="1" dirty="0">
                <a:cs typeface="Times New Roman" panose="02020603050405020304" pitchFamily="18" charset="0"/>
              </a:rPr>
              <a:t>References</a:t>
            </a:r>
            <a:r>
              <a:rPr lang="es-ES" altLang="de-DE" sz="5900" b="1" dirty="0"/>
              <a:t> </a:t>
            </a:r>
            <a:endParaRPr lang="en-AU" altLang="de-DE" sz="5900" b="1" dirty="0"/>
          </a:p>
        </p:txBody>
      </p:sp>
      <p:sp>
        <p:nvSpPr>
          <p:cNvPr id="2060" name="Text Box 159">
            <a:extLst>
              <a:ext uri="{FF2B5EF4-FFF2-40B4-BE49-F238E27FC236}">
                <a16:creationId xmlns:a16="http://schemas.microsoft.com/office/drawing/2014/main" id="{9BB98A34-7B1E-4E19-BC23-CDF5BB427C73}"/>
              </a:ext>
            </a:extLst>
          </p:cNvPr>
          <p:cNvSpPr txBox="1">
            <a:spLocks noChangeArrowheads="1"/>
          </p:cNvSpPr>
          <p:nvPr/>
        </p:nvSpPr>
        <p:spPr bwMode="auto">
          <a:xfrm>
            <a:off x="619125" y="8031162"/>
            <a:ext cx="9753600" cy="11857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273050" indent="457200" defTabSz="952500">
              <a:spcBef>
                <a:spcPct val="20000"/>
              </a:spcBef>
              <a:buChar char="•"/>
              <a:defRPr sz="15300">
                <a:solidFill>
                  <a:schemeClr val="tx1"/>
                </a:solidFill>
                <a:latin typeface="Times New Roman" panose="02020603050405020304" pitchFamily="18" charset="0"/>
              </a:defRPr>
            </a:lvl1pPr>
            <a:lvl2pPr marL="442913" indent="-1360488" defTabSz="952500">
              <a:spcBef>
                <a:spcPct val="20000"/>
              </a:spcBef>
              <a:buChar char="–"/>
              <a:defRPr sz="13400">
                <a:solidFill>
                  <a:schemeClr val="tx1"/>
                </a:solidFill>
                <a:latin typeface="Times New Roman" panose="02020603050405020304" pitchFamily="18" charset="0"/>
              </a:defRPr>
            </a:lvl2pPr>
            <a:lvl3pPr marL="8532813" indent="-1089025" defTabSz="952500">
              <a:spcBef>
                <a:spcPct val="20000"/>
              </a:spcBef>
              <a:buChar char="•"/>
              <a:defRPr sz="11500">
                <a:solidFill>
                  <a:schemeClr val="tx1"/>
                </a:solidFill>
                <a:latin typeface="Times New Roman" panose="02020603050405020304" pitchFamily="18" charset="0"/>
              </a:defRPr>
            </a:lvl3pPr>
            <a:lvl4pPr marL="8704263" indent="-1087438" defTabSz="952500">
              <a:spcBef>
                <a:spcPct val="20000"/>
              </a:spcBef>
              <a:buChar char="–"/>
              <a:defRPr sz="9500">
                <a:solidFill>
                  <a:schemeClr val="tx1"/>
                </a:solidFill>
                <a:latin typeface="Times New Roman" panose="02020603050405020304" pitchFamily="18" charset="0"/>
              </a:defRPr>
            </a:lvl4pPr>
            <a:lvl5pPr marL="8874125" indent="-1089025" defTabSz="952500">
              <a:spcBef>
                <a:spcPct val="20000"/>
              </a:spcBef>
              <a:buChar char="»"/>
              <a:defRPr sz="9500">
                <a:solidFill>
                  <a:schemeClr val="tx1"/>
                </a:solidFill>
                <a:latin typeface="Times New Roman" panose="02020603050405020304" pitchFamily="18" charset="0"/>
              </a:defRPr>
            </a:lvl5pPr>
            <a:lvl6pPr marL="93313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97885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102457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107029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just">
              <a:lnSpc>
                <a:spcPct val="105000"/>
              </a:lnSpc>
              <a:spcBef>
                <a:spcPct val="0"/>
              </a:spcBef>
              <a:spcAft>
                <a:spcPts val="1200"/>
              </a:spcAft>
              <a:buFontTx/>
              <a:buNone/>
            </a:pPr>
            <a:r>
              <a:rPr lang="en-US" altLang="de-DE" sz="3600" dirty="0"/>
              <a:t>PV modules operate under changing irradiance and airflow conditions. The resulting temperature rise reduces electrical efficiency and affects system performance. Most existing control methods rely on fixed rules or threshold settings, which are simple but not well suited for dynamic conditions.</a:t>
            </a:r>
          </a:p>
          <a:p>
            <a:pPr algn="just">
              <a:lnSpc>
                <a:spcPct val="105000"/>
              </a:lnSpc>
              <a:spcBef>
                <a:spcPct val="0"/>
              </a:spcBef>
              <a:spcAft>
                <a:spcPts val="1200"/>
              </a:spcAft>
              <a:buFontTx/>
              <a:buNone/>
            </a:pPr>
            <a:r>
              <a:rPr lang="en-US" altLang="de-DE" sz="3600" dirty="0"/>
              <a:t>Most existing control methods rely on fixed rules or threshold strategies. These methods are simple, but they are often not flexible enough for changing operating conditions. They also do not fully use the thermal regulation potential of module posture.</a:t>
            </a:r>
          </a:p>
          <a:p>
            <a:pPr algn="just">
              <a:lnSpc>
                <a:spcPct val="105000"/>
              </a:lnSpc>
              <a:spcBef>
                <a:spcPct val="0"/>
              </a:spcBef>
              <a:spcAft>
                <a:spcPts val="1200"/>
              </a:spcAft>
              <a:buFontTx/>
              <a:buNone/>
            </a:pPr>
            <a:r>
              <a:rPr lang="en-US" altLang="de-DE" sz="3600" dirty="0"/>
              <a:t>In this study, thermal regulation is achieved through posture adjustment instead of additional cooling devices. The mounting height and tilt angle are treated as controllable variables. A closed-loop framework combining CFD, surrogate modeling, and PPO is developed to verify the feasibility of posture-based thermal regulation.</a:t>
            </a:r>
          </a:p>
        </p:txBody>
      </p:sp>
      <p:sp>
        <p:nvSpPr>
          <p:cNvPr id="2062" name="Text Box 170">
            <a:extLst>
              <a:ext uri="{FF2B5EF4-FFF2-40B4-BE49-F238E27FC236}">
                <a16:creationId xmlns:a16="http://schemas.microsoft.com/office/drawing/2014/main" id="{5EB80D60-D89B-40CF-887D-D22BD29099BD}"/>
              </a:ext>
            </a:extLst>
          </p:cNvPr>
          <p:cNvSpPr txBox="1">
            <a:spLocks noChangeArrowheads="1"/>
          </p:cNvSpPr>
          <p:nvPr/>
        </p:nvSpPr>
        <p:spPr bwMode="auto">
          <a:xfrm>
            <a:off x="21074429" y="36037837"/>
            <a:ext cx="9906000" cy="6248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273050" defTabSz="952500">
              <a:spcBef>
                <a:spcPct val="20000"/>
              </a:spcBef>
              <a:buChar char="•"/>
              <a:defRPr sz="15300">
                <a:solidFill>
                  <a:schemeClr val="tx1"/>
                </a:solidFill>
                <a:latin typeface="Times New Roman" panose="02020603050405020304" pitchFamily="18" charset="0"/>
              </a:defRPr>
            </a:lvl1pPr>
            <a:lvl2pPr marL="442913" indent="-1360488" defTabSz="952500">
              <a:spcBef>
                <a:spcPct val="20000"/>
              </a:spcBef>
              <a:buChar char="–"/>
              <a:defRPr sz="13400">
                <a:solidFill>
                  <a:schemeClr val="tx1"/>
                </a:solidFill>
                <a:latin typeface="Times New Roman" panose="02020603050405020304" pitchFamily="18" charset="0"/>
              </a:defRPr>
            </a:lvl2pPr>
            <a:lvl3pPr marL="8532813" indent="-1089025" defTabSz="952500">
              <a:spcBef>
                <a:spcPct val="20000"/>
              </a:spcBef>
              <a:buChar char="•"/>
              <a:defRPr sz="11500">
                <a:solidFill>
                  <a:schemeClr val="tx1"/>
                </a:solidFill>
                <a:latin typeface="Times New Roman" panose="02020603050405020304" pitchFamily="18" charset="0"/>
              </a:defRPr>
            </a:lvl3pPr>
            <a:lvl4pPr marL="8704263" indent="-1087438" defTabSz="952500">
              <a:spcBef>
                <a:spcPct val="20000"/>
              </a:spcBef>
              <a:buChar char="–"/>
              <a:defRPr sz="9500">
                <a:solidFill>
                  <a:schemeClr val="tx1"/>
                </a:solidFill>
                <a:latin typeface="Times New Roman" panose="02020603050405020304" pitchFamily="18" charset="0"/>
              </a:defRPr>
            </a:lvl4pPr>
            <a:lvl5pPr marL="8874125" indent="-1089025" defTabSz="952500">
              <a:spcBef>
                <a:spcPct val="20000"/>
              </a:spcBef>
              <a:buChar char="»"/>
              <a:defRPr sz="9500">
                <a:solidFill>
                  <a:schemeClr val="tx1"/>
                </a:solidFill>
                <a:latin typeface="Times New Roman" panose="02020603050405020304" pitchFamily="18" charset="0"/>
              </a:defRPr>
            </a:lvl5pPr>
            <a:lvl6pPr marL="93313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97885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102457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10702925"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just">
              <a:spcBef>
                <a:spcPct val="0"/>
              </a:spcBef>
              <a:spcAft>
                <a:spcPts val="1200"/>
              </a:spcAft>
              <a:buFontTx/>
              <a:buNone/>
            </a:pPr>
            <a:r>
              <a:rPr lang="en-US" altLang="de-DE" sz="3600" dirty="0"/>
              <a:t>[1]	</a:t>
            </a:r>
            <a:r>
              <a:rPr lang="en-US" altLang="de-DE" sz="3600" dirty="0" err="1"/>
              <a:t>Jaszczur</a:t>
            </a:r>
            <a:r>
              <a:rPr lang="en-US" altLang="de-DE" sz="3600" dirty="0"/>
              <a:t> M, </a:t>
            </a:r>
            <a:r>
              <a:rPr lang="en-US" altLang="de-DE" sz="3600" dirty="0" err="1"/>
              <a:t>Teneta</a:t>
            </a:r>
            <a:r>
              <a:rPr lang="en-US" altLang="de-DE" sz="3600" dirty="0"/>
              <a:t> J, Hassan Q, et al. “An experimental and numerical investigation of photovoltaic module temperature under varying environmental conditions”. In Heat Transfer Engineering, vol. 42, 2021 (3-4),  pp. 354-367.</a:t>
            </a:r>
          </a:p>
          <a:p>
            <a:pPr algn="just">
              <a:spcBef>
                <a:spcPct val="0"/>
              </a:spcBef>
              <a:spcAft>
                <a:spcPts val="1200"/>
              </a:spcAft>
              <a:buFontTx/>
              <a:buNone/>
            </a:pPr>
            <a:r>
              <a:rPr lang="en-US" altLang="de-DE" sz="3600" dirty="0"/>
              <a:t>[2]	Aghaei M, </a:t>
            </a:r>
            <a:r>
              <a:rPr lang="en-US" altLang="de-DE" sz="3600" dirty="0" err="1"/>
              <a:t>Korevaar</a:t>
            </a:r>
            <a:r>
              <a:rPr lang="en-US" altLang="de-DE" sz="3600" dirty="0"/>
              <a:t> M, Babal P. “Bifacial Photovoltaic Technology: Recent Advancements, Simulation”. In Solar Radiation: Measurement, Modeling and Forecasting Techniques for Photovoltaic Solar Energy Applications, 2022, pp. 167.</a:t>
            </a:r>
          </a:p>
        </p:txBody>
      </p:sp>
      <p:sp>
        <p:nvSpPr>
          <p:cNvPr id="2063" name="Text Box 173">
            <a:extLst>
              <a:ext uri="{FF2B5EF4-FFF2-40B4-BE49-F238E27FC236}">
                <a16:creationId xmlns:a16="http://schemas.microsoft.com/office/drawing/2014/main" id="{82CB8CE8-788A-4645-9C04-3E62D8C6F9BE}"/>
              </a:ext>
            </a:extLst>
          </p:cNvPr>
          <p:cNvSpPr txBox="1">
            <a:spLocks noChangeArrowheads="1"/>
          </p:cNvSpPr>
          <p:nvPr/>
        </p:nvSpPr>
        <p:spPr bwMode="auto">
          <a:xfrm>
            <a:off x="831850" y="22432962"/>
            <a:ext cx="9458325" cy="15468600"/>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273050" indent="457200"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just">
              <a:lnSpc>
                <a:spcPct val="105000"/>
              </a:lnSpc>
              <a:spcBef>
                <a:spcPct val="0"/>
              </a:spcBef>
              <a:spcAft>
                <a:spcPts val="1200"/>
              </a:spcAft>
              <a:buFontTx/>
              <a:buNone/>
            </a:pPr>
            <a:r>
              <a:rPr lang="en-US" altLang="de-DE" sz="3600" dirty="0"/>
              <a:t>The research object is a 113 cm × 228 cm bifacial PV module. A three-dimensional steady photo-electro-thermal CFD model is established to investigate the thermal response under different environmental and posture conditions. The input variables are irradiance G, wind speed v, mounting height H, and tilt angle α. The main output is the average module temperature. </a:t>
            </a:r>
          </a:p>
          <a:p>
            <a:pPr lvl="2" algn="just">
              <a:lnSpc>
                <a:spcPct val="105000"/>
              </a:lnSpc>
              <a:spcBef>
                <a:spcPct val="0"/>
              </a:spcBef>
              <a:spcAft>
                <a:spcPts val="1200"/>
              </a:spcAft>
              <a:buFontTx/>
              <a:buNone/>
            </a:pPr>
            <a:r>
              <a:rPr lang="en-GB" altLang="zh-CN" sz="3600" dirty="0"/>
              <a:t>The parameter ranges are </a:t>
            </a:r>
            <a:r>
              <a:rPr lang="en-GB" altLang="zh-CN" sz="3600" i="1" dirty="0"/>
              <a:t>G</a:t>
            </a:r>
            <a:r>
              <a:rPr lang="en-GB" altLang="zh-CN" sz="3600" dirty="0"/>
              <a:t> = 400–1000 W/m², </a:t>
            </a:r>
            <a:r>
              <a:rPr lang="en-GB" altLang="zh-CN" sz="3600" i="1" dirty="0"/>
              <a:t>v</a:t>
            </a:r>
            <a:r>
              <a:rPr lang="en-GB" altLang="zh-CN" sz="3600" dirty="0"/>
              <a:t> = 0–4 m/s, </a:t>
            </a:r>
            <a:r>
              <a:rPr lang="en-GB" altLang="zh-CN" sz="3600" i="1" dirty="0"/>
              <a:t>H</a:t>
            </a:r>
            <a:r>
              <a:rPr lang="en-GB" altLang="zh-CN" sz="3600" dirty="0"/>
              <a:t> = 300–800 mm, and </a:t>
            </a:r>
            <a:r>
              <a:rPr lang="en-GB" altLang="zh-CN" sz="3600" i="1" dirty="0"/>
              <a:t>α</a:t>
            </a:r>
            <a:r>
              <a:rPr lang="en-GB" altLang="zh-CN" sz="3600" dirty="0"/>
              <a:t> = 15°–45°. Latin hypercube sampling is used to generate steady-state cases, and 48 valid CFD samples are obtained. Based on these samples, a random-forest surrogate model is trained to predict the average module temperature from (</a:t>
            </a:r>
            <a:r>
              <a:rPr lang="en-GB" altLang="zh-CN" sz="3600" i="1" dirty="0"/>
              <a:t>G, v, H, α</a:t>
            </a:r>
            <a:r>
              <a:rPr lang="en-GB" altLang="zh-CN" sz="3600" dirty="0"/>
              <a:t>).</a:t>
            </a:r>
          </a:p>
          <a:p>
            <a:pPr lvl="2" algn="just">
              <a:lnSpc>
                <a:spcPct val="105000"/>
              </a:lnSpc>
              <a:spcBef>
                <a:spcPct val="0"/>
              </a:spcBef>
              <a:spcAft>
                <a:spcPts val="1200"/>
              </a:spcAft>
              <a:buFontTx/>
              <a:buNone/>
            </a:pPr>
            <a:r>
              <a:rPr lang="en-GB" altLang="zh-CN" sz="3600" dirty="0"/>
              <a:t>The control problem is formulated as a Markov Decision Process. The state includes the environmental variables and the current posture. The action consists of continuous adjustments of </a:t>
            </a:r>
            <a:r>
              <a:rPr lang="en-GB" altLang="zh-CN" sz="3600" i="1" dirty="0"/>
              <a:t>H </a:t>
            </a:r>
            <a:r>
              <a:rPr lang="en-GB" altLang="zh-CN" sz="3600" dirty="0"/>
              <a:t>and α. The baseline posture is set as </a:t>
            </a:r>
            <a:r>
              <a:rPr lang="en-GB" altLang="zh-CN" sz="3600" i="1" dirty="0"/>
              <a:t>H</a:t>
            </a:r>
            <a:r>
              <a:rPr lang="en-GB" altLang="zh-CN" sz="3600" dirty="0"/>
              <a:t> = 400 mm, </a:t>
            </a:r>
            <a:r>
              <a:rPr lang="en-GB" altLang="zh-CN" sz="3600" i="1" dirty="0"/>
              <a:t>α</a:t>
            </a:r>
            <a:r>
              <a:rPr lang="en-GB" altLang="zh-CN" sz="3600" dirty="0"/>
              <a:t> = 30°. The reward is defined by the temperature improvement relative to this baseline posture, with an additional action-change penalty. The PPO algorithm is then used to learn continuous posture-control policies in the surrogate environment.</a:t>
            </a:r>
            <a:endParaRPr lang="zh-CN" altLang="zh-CN" sz="3600" dirty="0"/>
          </a:p>
        </p:txBody>
      </p:sp>
      <p:sp>
        <p:nvSpPr>
          <p:cNvPr id="2064" name="Rectangle 195">
            <a:extLst>
              <a:ext uri="{FF2B5EF4-FFF2-40B4-BE49-F238E27FC236}">
                <a16:creationId xmlns:a16="http://schemas.microsoft.com/office/drawing/2014/main" id="{21300476-146A-4BEE-A425-530223DE566E}"/>
              </a:ext>
            </a:extLst>
          </p:cNvPr>
          <p:cNvSpPr>
            <a:spLocks noChangeArrowheads="1"/>
          </p:cNvSpPr>
          <p:nvPr/>
        </p:nvSpPr>
        <p:spPr bwMode="auto">
          <a:xfrm>
            <a:off x="837816" y="38399243"/>
            <a:ext cx="9906000" cy="1733550"/>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AU" altLang="de-DE" sz="5900" b="1" dirty="0">
                <a:cs typeface="Times New Roman" panose="02020603050405020304" pitchFamily="18" charset="0"/>
              </a:rPr>
              <a:t>Result</a:t>
            </a:r>
            <a:endParaRPr lang="en-AU" altLang="de-DE" sz="5900" b="1" dirty="0"/>
          </a:p>
        </p:txBody>
      </p:sp>
      <p:sp>
        <p:nvSpPr>
          <p:cNvPr id="2069" name="文本框 40">
            <a:extLst>
              <a:ext uri="{FF2B5EF4-FFF2-40B4-BE49-F238E27FC236}">
                <a16:creationId xmlns:a16="http://schemas.microsoft.com/office/drawing/2014/main" id="{57291E6C-D501-44CB-917C-BCC76CAF0C92}"/>
              </a:ext>
            </a:extLst>
          </p:cNvPr>
          <p:cNvSpPr txBox="1">
            <a:spLocks noChangeArrowheads="1"/>
          </p:cNvSpPr>
          <p:nvPr/>
        </p:nvSpPr>
        <p:spPr bwMode="auto">
          <a:xfrm>
            <a:off x="10990211" y="17399677"/>
            <a:ext cx="9642475" cy="4126964"/>
          </a:xfrm>
          <a:prstGeom prst="rect">
            <a:avLst/>
          </a:prstGeom>
          <a:noFill/>
          <a:ln>
            <a:noFill/>
          </a:ln>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indent="457200" algn="just">
              <a:lnSpc>
                <a:spcPct val="105000"/>
              </a:lnSpc>
              <a:defRPr/>
            </a:pPr>
            <a:r>
              <a:rPr lang="en-US" altLang="de-DE" sz="3600" dirty="0">
                <a:solidFill>
                  <a:srgbClr val="000000"/>
                </a:solidFill>
              </a:rPr>
              <a:t>Fig.2 shows the effect of inlet velocity at G = 1000 W/m², H = 400 mm, and α = 30°. As the inlet velocity increases from 0 m/s to 5 m/s, the average module temperature decreases from about 333 K to 312 K. This confirms that stronger airflow enhances convective heat transfer and suppresses temperature rise.</a:t>
            </a:r>
            <a:endParaRPr lang="en-AU" altLang="de-DE" sz="3600" dirty="0">
              <a:solidFill>
                <a:srgbClr val="000000"/>
              </a:solidFill>
            </a:endParaRPr>
          </a:p>
        </p:txBody>
      </p:sp>
      <p:sp>
        <p:nvSpPr>
          <p:cNvPr id="2067" name="Text Box 173">
            <a:extLst>
              <a:ext uri="{FF2B5EF4-FFF2-40B4-BE49-F238E27FC236}">
                <a16:creationId xmlns:a16="http://schemas.microsoft.com/office/drawing/2014/main" id="{446918ED-9492-4BC9-8680-597A89B393E3}"/>
              </a:ext>
            </a:extLst>
          </p:cNvPr>
          <p:cNvSpPr txBox="1">
            <a:spLocks noChangeArrowheads="1"/>
          </p:cNvSpPr>
          <p:nvPr/>
        </p:nvSpPr>
        <p:spPr bwMode="auto">
          <a:xfrm>
            <a:off x="21210639" y="25179421"/>
            <a:ext cx="96012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341313" indent="457200"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just">
              <a:lnSpc>
                <a:spcPct val="105000"/>
              </a:lnSpc>
              <a:spcBef>
                <a:spcPct val="0"/>
              </a:spcBef>
              <a:buFontTx/>
              <a:buNone/>
            </a:pPr>
            <a:r>
              <a:rPr lang="en-US" altLang="de-DE" sz="3600" dirty="0"/>
              <a:t>This study develops a CFD-surrogate-PPO framework for posture-based thermal regulation of a bifacial PV module. The surrogate model achieves an R² of 0.8347, with an MAE of 1.6626 K and an RMSE of 2.1655 K. The trained PPO agent can output feasible non-boundary postures, and the predicted average temperature under the learned posture is slightly lower than that under the baseline posture. These results indicate the preliminary feasibility of the proposed framework. It provides a practical basis for future work on larger CFD datasets and improved control design.</a:t>
            </a:r>
          </a:p>
        </p:txBody>
      </p:sp>
      <p:pic>
        <p:nvPicPr>
          <p:cNvPr id="2068" name="图片 37">
            <a:extLst>
              <a:ext uri="{FF2B5EF4-FFF2-40B4-BE49-F238E27FC236}">
                <a16:creationId xmlns:a16="http://schemas.microsoft.com/office/drawing/2014/main" id="{1D4BDC04-D245-437D-97C7-5C8B9F112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63" y="2720975"/>
            <a:ext cx="2674937"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3">
            <a:extLst>
              <a:ext uri="{FF2B5EF4-FFF2-40B4-BE49-F238E27FC236}">
                <a16:creationId xmlns:a16="http://schemas.microsoft.com/office/drawing/2014/main" id="{7134F98D-B76B-40CC-9AC7-F5C3D90E6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0863" y="2684463"/>
            <a:ext cx="2674937"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文本框 45">
            <a:extLst>
              <a:ext uri="{FF2B5EF4-FFF2-40B4-BE49-F238E27FC236}">
                <a16:creationId xmlns:a16="http://schemas.microsoft.com/office/drawing/2014/main" id="{DF7E59A9-92EA-4B3C-9825-FBDDDB746658}"/>
              </a:ext>
            </a:extLst>
          </p:cNvPr>
          <p:cNvSpPr txBox="1">
            <a:spLocks noChangeArrowheads="1"/>
          </p:cNvSpPr>
          <p:nvPr/>
        </p:nvSpPr>
        <p:spPr bwMode="auto">
          <a:xfrm>
            <a:off x="11162924" y="14596599"/>
            <a:ext cx="9677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CN" sz="3600" b="1" dirty="0">
                <a:ea typeface="宋体" panose="02010600030101010101" pitchFamily="2" charset="-122"/>
              </a:rPr>
              <a:t>Fig.1 </a:t>
            </a:r>
            <a:r>
              <a:rPr lang="en-US" altLang="zh-CN" sz="3600" dirty="0">
                <a:ea typeface="宋体" panose="02010600030101010101" pitchFamily="2" charset="-122"/>
              </a:rPr>
              <a:t>Comparison of surface temperature contours of the PV module under different postures. </a:t>
            </a:r>
          </a:p>
          <a:p>
            <a:pPr marL="742950" indent="-742950" algn="ctr">
              <a:buAutoNum type="alphaLcParenBoth"/>
            </a:pPr>
            <a:r>
              <a:rPr lang="en-US" altLang="zh-CN" sz="3600" dirty="0">
                <a:ea typeface="宋体" panose="02010600030101010101" pitchFamily="2" charset="-122"/>
              </a:rPr>
              <a:t>baseline posture (H=400 mm, α=30°);</a:t>
            </a:r>
          </a:p>
          <a:p>
            <a:pPr algn="ctr"/>
            <a:r>
              <a:rPr lang="en-US" altLang="zh-CN" sz="3600" dirty="0">
                <a:ea typeface="宋体" panose="02010600030101010101" pitchFamily="2" charset="-122"/>
              </a:rPr>
              <a:t>(b) comparison posture (H=300 mm, α=15°)</a:t>
            </a:r>
            <a:endParaRPr lang="zh-CN" altLang="en-US" sz="3600" dirty="0">
              <a:ea typeface="宋体" panose="02010600030101010101" pitchFamily="2" charset="-122"/>
            </a:endParaRPr>
          </a:p>
        </p:txBody>
      </p:sp>
      <p:sp>
        <p:nvSpPr>
          <p:cNvPr id="2076" name="Rectangle 189">
            <a:extLst>
              <a:ext uri="{FF2B5EF4-FFF2-40B4-BE49-F238E27FC236}">
                <a16:creationId xmlns:a16="http://schemas.microsoft.com/office/drawing/2014/main" id="{DDB2C45F-F176-4220-910E-E6056CB850A5}"/>
              </a:ext>
            </a:extLst>
          </p:cNvPr>
          <p:cNvSpPr>
            <a:spLocks noChangeArrowheads="1"/>
          </p:cNvSpPr>
          <p:nvPr/>
        </p:nvSpPr>
        <p:spPr bwMode="auto">
          <a:xfrm>
            <a:off x="0" y="0"/>
            <a:ext cx="32004000" cy="0"/>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zh-CN" altLang="en-US">
              <a:ea typeface="宋体" panose="02010600030101010101" pitchFamily="2" charset="-122"/>
            </a:endParaRPr>
          </a:p>
        </p:txBody>
      </p:sp>
      <p:sp>
        <p:nvSpPr>
          <p:cNvPr id="2079" name="Rectangle 16">
            <a:extLst>
              <a:ext uri="{FF2B5EF4-FFF2-40B4-BE49-F238E27FC236}">
                <a16:creationId xmlns:a16="http://schemas.microsoft.com/office/drawing/2014/main" id="{F7764BCE-0934-4155-911C-348DFC854C1E}"/>
              </a:ext>
            </a:extLst>
          </p:cNvPr>
          <p:cNvSpPr>
            <a:spLocks noChangeArrowheads="1"/>
          </p:cNvSpPr>
          <p:nvPr/>
        </p:nvSpPr>
        <p:spPr bwMode="auto">
          <a:xfrm>
            <a:off x="21210639" y="23085093"/>
            <a:ext cx="9906000" cy="1704974"/>
          </a:xfrm>
          <a:prstGeom prst="rect">
            <a:avLst/>
          </a:prstGeom>
          <a:solidFill>
            <a:srgbClr val="FF0000"/>
          </a:solidFill>
          <a:ln>
            <a:noFill/>
          </a:ln>
          <a:effectLst/>
          <a:extLst>
            <a:ext uri="{91240B29-F687-4F45-9708-019B960494DF}">
              <a14:hiddenLine xmlns:a14="http://schemas.microsoft.com/office/drawing/2010/main" w="127000">
                <a:solidFill>
                  <a:srgbClr val="99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325" tIns="47662" rIns="95325" bIns="47662" anchor="ctr"/>
          <a:lstStyle>
            <a:lvl1pPr defTabSz="952500">
              <a:spcBef>
                <a:spcPct val="20000"/>
              </a:spcBef>
              <a:buChar char="•"/>
              <a:defRPr sz="15300">
                <a:solidFill>
                  <a:schemeClr val="tx1"/>
                </a:solidFill>
                <a:latin typeface="Times New Roman" panose="02020603050405020304" pitchFamily="18" charset="0"/>
              </a:defRPr>
            </a:lvl1pPr>
            <a:lvl2pPr marL="476250" indent="-1360488" defTabSz="952500">
              <a:spcBef>
                <a:spcPct val="20000"/>
              </a:spcBef>
              <a:buChar char="–"/>
              <a:defRPr sz="13400">
                <a:solidFill>
                  <a:schemeClr val="tx1"/>
                </a:solidFill>
                <a:latin typeface="Times New Roman" panose="02020603050405020304" pitchFamily="18" charset="0"/>
              </a:defRPr>
            </a:lvl2pPr>
            <a:lvl3pPr marL="952500" indent="-1089025"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algn="ctr">
              <a:spcBef>
                <a:spcPct val="0"/>
              </a:spcBef>
              <a:buFontTx/>
              <a:buNone/>
            </a:pPr>
            <a:r>
              <a:rPr lang="en-AU" altLang="de-DE" sz="5900" b="1" dirty="0"/>
              <a:t>Conclusions</a:t>
            </a:r>
          </a:p>
        </p:txBody>
      </p:sp>
      <p:sp>
        <p:nvSpPr>
          <p:cNvPr id="2085" name="文本框 4">
            <a:extLst>
              <a:ext uri="{FF2B5EF4-FFF2-40B4-BE49-F238E27FC236}">
                <a16:creationId xmlns:a16="http://schemas.microsoft.com/office/drawing/2014/main" id="{E0D7BC31-55D8-4F91-A8F8-4907A06B4DBD}"/>
              </a:ext>
            </a:extLst>
          </p:cNvPr>
          <p:cNvSpPr txBox="1">
            <a:spLocks noChangeArrowheads="1"/>
          </p:cNvSpPr>
          <p:nvPr/>
        </p:nvSpPr>
        <p:spPr bwMode="auto">
          <a:xfrm>
            <a:off x="11129911" y="27794106"/>
            <a:ext cx="95027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CN" sz="3600" b="1" dirty="0">
                <a:ea typeface="宋体" panose="02010600030101010101" pitchFamily="2" charset="-122"/>
              </a:rPr>
              <a:t>Fig.2 </a:t>
            </a:r>
            <a:r>
              <a:rPr lang="en-US" altLang="zh-CN" sz="3600" dirty="0">
                <a:ea typeface="宋体" panose="02010600030101010101" pitchFamily="2" charset="-122"/>
              </a:rPr>
              <a:t>Effect of inlet velocity on the average module temperature under the fixed condition.</a:t>
            </a:r>
          </a:p>
          <a:p>
            <a:pPr algn="ctr"/>
            <a:r>
              <a:rPr lang="en-US" altLang="zh-CN" sz="3600" dirty="0">
                <a:ea typeface="宋体" panose="02010600030101010101" pitchFamily="2" charset="-122"/>
              </a:rPr>
              <a:t>( </a:t>
            </a:r>
            <a:r>
              <a:rPr lang="en-US" altLang="zh-CN" sz="3600" i="1" dirty="0">
                <a:ea typeface="宋体" panose="02010600030101010101" pitchFamily="2" charset="-122"/>
              </a:rPr>
              <a:t>G</a:t>
            </a:r>
            <a:r>
              <a:rPr lang="en-US" altLang="zh-CN" sz="3600" dirty="0">
                <a:ea typeface="宋体" panose="02010600030101010101" pitchFamily="2" charset="-122"/>
              </a:rPr>
              <a:t>=1000 W/m</a:t>
            </a:r>
            <a:r>
              <a:rPr lang="en-US" altLang="zh-CN" sz="3600" baseline="30000" dirty="0">
                <a:ea typeface="宋体" panose="02010600030101010101" pitchFamily="2" charset="-122"/>
              </a:rPr>
              <a:t>2</a:t>
            </a:r>
            <a:r>
              <a:rPr lang="en-US" altLang="zh-CN" sz="3600" dirty="0">
                <a:ea typeface="宋体" panose="02010600030101010101" pitchFamily="2" charset="-122"/>
              </a:rPr>
              <a:t>, </a:t>
            </a:r>
            <a:r>
              <a:rPr lang="en-US" altLang="zh-CN" sz="3600" i="1" dirty="0">
                <a:ea typeface="宋体" panose="02010600030101010101" pitchFamily="2" charset="-122"/>
              </a:rPr>
              <a:t>H</a:t>
            </a:r>
            <a:r>
              <a:rPr lang="en-US" altLang="zh-CN" sz="3600" dirty="0">
                <a:ea typeface="宋体" panose="02010600030101010101" pitchFamily="2" charset="-122"/>
              </a:rPr>
              <a:t>=400 mm, and </a:t>
            </a:r>
            <a:r>
              <a:rPr lang="en-US" altLang="zh-CN" sz="3600" i="1" dirty="0">
                <a:ea typeface="宋体" panose="02010600030101010101" pitchFamily="2" charset="-122"/>
              </a:rPr>
              <a:t>α</a:t>
            </a:r>
            <a:r>
              <a:rPr lang="en-US" altLang="zh-CN" sz="3600" dirty="0">
                <a:ea typeface="宋体" panose="02010600030101010101" pitchFamily="2" charset="-122"/>
              </a:rPr>
              <a:t>=30°)</a:t>
            </a:r>
            <a:endParaRPr lang="zh-CN" altLang="en-US" sz="3600" dirty="0">
              <a:ea typeface="宋体" panose="02010600030101010101" pitchFamily="2" charset="-122"/>
            </a:endParaRPr>
          </a:p>
        </p:txBody>
      </p:sp>
      <p:sp>
        <p:nvSpPr>
          <p:cNvPr id="2088" name="文本框 4">
            <a:extLst>
              <a:ext uri="{FF2B5EF4-FFF2-40B4-BE49-F238E27FC236}">
                <a16:creationId xmlns:a16="http://schemas.microsoft.com/office/drawing/2014/main" id="{6062C0DB-8E6D-4403-AA45-1FD4DCB819A3}"/>
              </a:ext>
            </a:extLst>
          </p:cNvPr>
          <p:cNvSpPr txBox="1">
            <a:spLocks noChangeArrowheads="1"/>
          </p:cNvSpPr>
          <p:nvPr/>
        </p:nvSpPr>
        <p:spPr bwMode="auto">
          <a:xfrm>
            <a:off x="21903898" y="21606095"/>
            <a:ext cx="8247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CN" sz="3600" b="1" dirty="0">
                <a:ea typeface="宋体" panose="02010600030101010101" pitchFamily="2" charset="-122"/>
              </a:rPr>
              <a:t>Fig.4 </a:t>
            </a:r>
            <a:r>
              <a:rPr lang="en-US" altLang="zh-CN" sz="3600" dirty="0">
                <a:ea typeface="宋体" panose="02010600030101010101" pitchFamily="2" charset="-122"/>
              </a:rPr>
              <a:t>Convergence of PPO training</a:t>
            </a:r>
            <a:endParaRPr lang="zh-CN" altLang="en-US" sz="3600" dirty="0">
              <a:ea typeface="宋体" panose="02010600030101010101" pitchFamily="2" charset="-122"/>
            </a:endParaRPr>
          </a:p>
        </p:txBody>
      </p:sp>
      <p:sp>
        <p:nvSpPr>
          <p:cNvPr id="52" name="Text Box 173">
            <a:extLst>
              <a:ext uri="{FF2B5EF4-FFF2-40B4-BE49-F238E27FC236}">
                <a16:creationId xmlns:a16="http://schemas.microsoft.com/office/drawing/2014/main" id="{6828E8E1-EA44-45E6-A100-16ABEBB6C5D6}"/>
              </a:ext>
            </a:extLst>
          </p:cNvPr>
          <p:cNvSpPr txBox="1">
            <a:spLocks noChangeArrowheads="1"/>
          </p:cNvSpPr>
          <p:nvPr/>
        </p:nvSpPr>
        <p:spPr bwMode="auto">
          <a:xfrm>
            <a:off x="717550" y="40132793"/>
            <a:ext cx="9723437" cy="4306888"/>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273050" indent="457200"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algn="just">
              <a:lnSpc>
                <a:spcPct val="105000"/>
              </a:lnSpc>
              <a:spcBef>
                <a:spcPct val="0"/>
              </a:spcBef>
              <a:buFontTx/>
              <a:buNone/>
            </a:pPr>
            <a:r>
              <a:rPr lang="en-US" altLang="de-DE" sz="3600" dirty="0"/>
              <a:t>Fig.1 compares the surface temperature contours under two postures at </a:t>
            </a:r>
            <a:r>
              <a:rPr lang="en-US" altLang="de-DE" sz="3600" i="1" dirty="0"/>
              <a:t>G</a:t>
            </a:r>
            <a:r>
              <a:rPr lang="en-US" altLang="de-DE" sz="3600" dirty="0"/>
              <a:t> = 1000 W/m² and </a:t>
            </a:r>
            <a:r>
              <a:rPr lang="en-US" altLang="de-DE" sz="3600" i="1" dirty="0"/>
              <a:t>v </a:t>
            </a:r>
            <a:r>
              <a:rPr lang="en-US" altLang="de-DE" sz="3600" dirty="0"/>
              <a:t>= 2 m/s. The baseline posture, </a:t>
            </a:r>
            <a:r>
              <a:rPr lang="en-US" altLang="de-DE" sz="3600" i="1" dirty="0"/>
              <a:t>H</a:t>
            </a:r>
            <a:r>
              <a:rPr lang="en-US" altLang="de-DE" sz="3600" dirty="0"/>
              <a:t> = 400 mm</a:t>
            </a:r>
            <a:endParaRPr lang="en-AU" altLang="de-DE" sz="3600" dirty="0"/>
          </a:p>
        </p:txBody>
      </p:sp>
      <p:sp>
        <p:nvSpPr>
          <p:cNvPr id="75" name="文本框 40">
            <a:extLst>
              <a:ext uri="{FF2B5EF4-FFF2-40B4-BE49-F238E27FC236}">
                <a16:creationId xmlns:a16="http://schemas.microsoft.com/office/drawing/2014/main" id="{1D242718-61F4-4C26-8B08-0F1D02185272}"/>
              </a:ext>
            </a:extLst>
          </p:cNvPr>
          <p:cNvSpPr txBox="1">
            <a:spLocks noChangeArrowheads="1"/>
          </p:cNvSpPr>
          <p:nvPr/>
        </p:nvSpPr>
        <p:spPr bwMode="auto">
          <a:xfrm>
            <a:off x="11049000" y="31485979"/>
            <a:ext cx="9829800" cy="2381870"/>
          </a:xfrm>
          <a:prstGeom prst="rect">
            <a:avLst/>
          </a:prstGeom>
          <a:noFill/>
          <a:ln>
            <a:noFill/>
          </a:ln>
        </p:spPr>
        <p:txBody>
          <a:bodyPr wrap="square">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indent="457200" algn="just">
              <a:lnSpc>
                <a:spcPct val="105000"/>
              </a:lnSpc>
              <a:defRPr/>
            </a:pPr>
            <a:r>
              <a:rPr lang="en-US" altLang="de-DE" sz="3600" dirty="0">
                <a:solidFill>
                  <a:srgbClr val="000000"/>
                </a:solidFill>
              </a:rPr>
              <a:t>Fig.3 shows that the random-forest predictions are close to the ideal line </a:t>
            </a:r>
            <a:r>
              <a:rPr lang="en-US" altLang="de-DE" sz="3600" i="1" dirty="0">
                <a:solidFill>
                  <a:srgbClr val="000000"/>
                </a:solidFill>
              </a:rPr>
              <a:t>y = x</a:t>
            </a:r>
            <a:r>
              <a:rPr lang="en-US" altLang="de-DE" sz="3600" dirty="0">
                <a:solidFill>
                  <a:srgbClr val="000000"/>
                </a:solidFill>
              </a:rPr>
              <a:t>. This indicates good agreement with the CFD results. The model reaches an R² of 0.8347, with an MAE of 1.6626 K </a:t>
            </a:r>
            <a:endParaRPr lang="en-AU" altLang="de-DE" sz="3600" dirty="0">
              <a:solidFill>
                <a:srgbClr val="000000"/>
              </a:solidFill>
            </a:endParaRPr>
          </a:p>
        </p:txBody>
      </p:sp>
      <p:sp>
        <p:nvSpPr>
          <p:cNvPr id="82" name="文本框 4">
            <a:extLst>
              <a:ext uri="{FF2B5EF4-FFF2-40B4-BE49-F238E27FC236}">
                <a16:creationId xmlns:a16="http://schemas.microsoft.com/office/drawing/2014/main" id="{4B9D5CB9-933F-40A0-A767-88389AB72CA7}"/>
              </a:ext>
            </a:extLst>
          </p:cNvPr>
          <p:cNvSpPr txBox="1">
            <a:spLocks noChangeArrowheads="1"/>
          </p:cNvSpPr>
          <p:nvPr/>
        </p:nvSpPr>
        <p:spPr bwMode="auto">
          <a:xfrm>
            <a:off x="11840369" y="43043510"/>
            <a:ext cx="8247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zh-CN" sz="3600" b="1" dirty="0">
                <a:ea typeface="宋体" panose="02010600030101010101" pitchFamily="2" charset="-122"/>
              </a:rPr>
              <a:t>Fig.3 </a:t>
            </a:r>
            <a:r>
              <a:rPr lang="en-US" altLang="zh-CN" sz="3600" dirty="0">
                <a:ea typeface="宋体" panose="02010600030101010101" pitchFamily="2" charset="-122"/>
              </a:rPr>
              <a:t>Surrogate model performance</a:t>
            </a:r>
            <a:endParaRPr lang="zh-CN" altLang="en-US" sz="3600" dirty="0">
              <a:ea typeface="宋体" panose="02010600030101010101" pitchFamily="2" charset="-122"/>
            </a:endParaRPr>
          </a:p>
        </p:txBody>
      </p:sp>
      <p:sp>
        <p:nvSpPr>
          <p:cNvPr id="3" name="文本框 2">
            <a:extLst>
              <a:ext uri="{FF2B5EF4-FFF2-40B4-BE49-F238E27FC236}">
                <a16:creationId xmlns:a16="http://schemas.microsoft.com/office/drawing/2014/main" id="{3DD5D1BF-D4CA-494B-BF71-2D7AFA7BB585}"/>
              </a:ext>
            </a:extLst>
          </p:cNvPr>
          <p:cNvSpPr txBox="1"/>
          <p:nvPr/>
        </p:nvSpPr>
        <p:spPr>
          <a:xfrm>
            <a:off x="0" y="1219200"/>
            <a:ext cx="32004000" cy="769441"/>
          </a:xfrm>
          <a:prstGeom prst="rect">
            <a:avLst/>
          </a:prstGeom>
          <a:noFill/>
        </p:spPr>
        <p:txBody>
          <a:bodyPr wrap="square" rtlCol="0">
            <a:spAutoFit/>
          </a:bodyPr>
          <a:lstStyle/>
          <a:p>
            <a:pPr algn="ctr"/>
            <a:r>
              <a:rPr lang="en-US" altLang="zh-CN" sz="4400" b="1"/>
              <a:t>CFD-Informed PPO Control for Active Cooling of Photovoltaic Modules</a:t>
            </a:r>
            <a:endParaRPr lang="en-US" altLang="zh-CN" sz="4400" b="1" dirty="0"/>
          </a:p>
        </p:txBody>
      </p:sp>
      <p:pic>
        <p:nvPicPr>
          <p:cNvPr id="6" name="图片 5">
            <a:extLst>
              <a:ext uri="{FF2B5EF4-FFF2-40B4-BE49-F238E27FC236}">
                <a16:creationId xmlns:a16="http://schemas.microsoft.com/office/drawing/2014/main" id="{93BB71FD-C3AE-7FA6-80A4-AAF25AC56D4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8276" y="8820696"/>
            <a:ext cx="9068531" cy="5105400"/>
          </a:xfrm>
          <a:prstGeom prst="rect">
            <a:avLst/>
          </a:prstGeom>
          <a:noFill/>
          <a:ln>
            <a:noFill/>
          </a:ln>
        </p:spPr>
      </p:pic>
      <p:pic>
        <p:nvPicPr>
          <p:cNvPr id="7" name="图片 6">
            <a:extLst>
              <a:ext uri="{FF2B5EF4-FFF2-40B4-BE49-F238E27FC236}">
                <a16:creationId xmlns:a16="http://schemas.microsoft.com/office/drawing/2014/main" id="{0B11027F-DF54-0690-19D7-FD3B2FA3FE2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15334" y="22137113"/>
            <a:ext cx="9418619" cy="4724400"/>
          </a:xfrm>
          <a:prstGeom prst="rect">
            <a:avLst/>
          </a:prstGeom>
          <a:noFill/>
          <a:ln>
            <a:noFill/>
          </a:ln>
        </p:spPr>
      </p:pic>
      <p:pic>
        <p:nvPicPr>
          <p:cNvPr id="8" name="图片 7">
            <a:extLst>
              <a:ext uri="{FF2B5EF4-FFF2-40B4-BE49-F238E27FC236}">
                <a16:creationId xmlns:a16="http://schemas.microsoft.com/office/drawing/2014/main" id="{5D1D5E5C-A363-7E2C-A7C0-3D7CA89552E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64886" y="34594800"/>
            <a:ext cx="9067800" cy="8440169"/>
          </a:xfrm>
          <a:prstGeom prst="rect">
            <a:avLst/>
          </a:prstGeom>
          <a:noFill/>
          <a:ln>
            <a:noFill/>
          </a:ln>
        </p:spPr>
      </p:pic>
      <p:sp>
        <p:nvSpPr>
          <p:cNvPr id="9" name="文本框 40">
            <a:extLst>
              <a:ext uri="{FF2B5EF4-FFF2-40B4-BE49-F238E27FC236}">
                <a16:creationId xmlns:a16="http://schemas.microsoft.com/office/drawing/2014/main" id="{F11B23D0-66EF-D619-9BBC-05BCDFD671C0}"/>
              </a:ext>
            </a:extLst>
          </p:cNvPr>
          <p:cNvSpPr txBox="1">
            <a:spLocks noChangeArrowheads="1"/>
          </p:cNvSpPr>
          <p:nvPr/>
        </p:nvSpPr>
        <p:spPr bwMode="auto">
          <a:xfrm>
            <a:off x="21186409" y="10495836"/>
            <a:ext cx="9448800" cy="5872057"/>
          </a:xfrm>
          <a:prstGeom prst="rect">
            <a:avLst/>
          </a:prstGeom>
          <a:noFill/>
          <a:ln>
            <a:noFill/>
          </a:ln>
        </p:spPr>
        <p:txBody>
          <a:bodyPr wrap="square">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indent="457200" algn="just">
              <a:lnSpc>
                <a:spcPct val="105000"/>
              </a:lnSpc>
              <a:defRPr/>
            </a:pPr>
            <a:r>
              <a:rPr lang="en-US" altLang="de-DE" sz="3600" dirty="0">
                <a:solidFill>
                  <a:srgbClr val="000000"/>
                </a:solidFill>
              </a:rPr>
              <a:t>The baseline posture, </a:t>
            </a:r>
            <a:r>
              <a:rPr lang="en-US" altLang="de-DE" sz="3600" i="1" dirty="0">
                <a:solidFill>
                  <a:srgbClr val="000000"/>
                </a:solidFill>
              </a:rPr>
              <a:t>H</a:t>
            </a:r>
            <a:r>
              <a:rPr lang="en-US" altLang="de-DE" sz="3600" dirty="0">
                <a:solidFill>
                  <a:srgbClr val="000000"/>
                </a:solidFill>
              </a:rPr>
              <a:t> = 400 mm and </a:t>
            </a:r>
            <a:r>
              <a:rPr lang="en-US" altLang="de-DE" sz="3600" i="1" dirty="0">
                <a:solidFill>
                  <a:srgbClr val="000000"/>
                </a:solidFill>
              </a:rPr>
              <a:t>α</a:t>
            </a:r>
            <a:r>
              <a:rPr lang="en-US" altLang="de-DE" sz="3600" dirty="0">
                <a:solidFill>
                  <a:srgbClr val="000000"/>
                </a:solidFill>
              </a:rPr>
              <a:t> = 30°, is used as the reference in the reward design. Fig. 4 shows that the moving-average episode reward still fluctuates, but the policy no longer collapses to a single boundary action. Under a representative condition, the PPO-predicted posture gives a slightly lower average temperature than the baseline posture, which supports the feasibility of the proposed framework.</a:t>
            </a:r>
            <a:endParaRPr lang="en-AU" altLang="de-DE" sz="3600" dirty="0">
              <a:solidFill>
                <a:srgbClr val="000000"/>
              </a:solidFill>
            </a:endParaRPr>
          </a:p>
        </p:txBody>
      </p:sp>
      <p:pic>
        <p:nvPicPr>
          <p:cNvPr id="10" name="图片 9">
            <a:extLst>
              <a:ext uri="{FF2B5EF4-FFF2-40B4-BE49-F238E27FC236}">
                <a16:creationId xmlns:a16="http://schemas.microsoft.com/office/drawing/2014/main" id="{069043FD-AA9C-7572-FD52-67E5A02D63E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85213" y="16883358"/>
            <a:ext cx="9525000" cy="4112971"/>
          </a:xfrm>
          <a:prstGeom prst="rect">
            <a:avLst/>
          </a:prstGeom>
          <a:noFill/>
          <a:ln>
            <a:noFill/>
          </a:ln>
        </p:spPr>
      </p:pic>
      <p:sp>
        <p:nvSpPr>
          <p:cNvPr id="13" name="文本框 12">
            <a:extLst>
              <a:ext uri="{FF2B5EF4-FFF2-40B4-BE49-F238E27FC236}">
                <a16:creationId xmlns:a16="http://schemas.microsoft.com/office/drawing/2014/main" id="{C0B1450F-0E2E-B554-50C6-4D63DAC8A02C}"/>
              </a:ext>
            </a:extLst>
          </p:cNvPr>
          <p:cNvSpPr txBox="1"/>
          <p:nvPr/>
        </p:nvSpPr>
        <p:spPr>
          <a:xfrm>
            <a:off x="-170247" y="40596482"/>
            <a:ext cx="11218863" cy="707886"/>
          </a:xfrm>
          <a:prstGeom prst="rect">
            <a:avLst/>
          </a:prstGeom>
          <a:noFill/>
        </p:spPr>
        <p:txBody>
          <a:bodyPr wrap="square">
            <a:spAutoFit/>
          </a:bodyPr>
          <a:lstStyle/>
          <a:p>
            <a:pPr indent="457200" algn="ctr">
              <a:spcBef>
                <a:spcPts val="360"/>
              </a:spcBef>
              <a:spcAft>
                <a:spcPts val="360"/>
              </a:spcAft>
              <a:buNone/>
            </a:pPr>
            <a:r>
              <a:rPr lang="en-GB" altLang="zh-CN" sz="4000" i="1" dirty="0">
                <a:effectLst/>
                <a:latin typeface="Times New Roman" panose="02020603050405020304" pitchFamily="18" charset="0"/>
                <a:ea typeface="等线" panose="02010600030101010101" pitchFamily="2" charset="-122"/>
              </a:rPr>
              <a:t>Thermal dissipation and influencing factors</a:t>
            </a:r>
            <a:endParaRPr lang="zh-CN" altLang="zh-CN" sz="4000" dirty="0">
              <a:effectLst/>
              <a:latin typeface="Times New Roman" panose="02020603050405020304" pitchFamily="18" charset="0"/>
              <a:ea typeface="等线" panose="02010600030101010101" pitchFamily="2" charset="-122"/>
            </a:endParaRPr>
          </a:p>
        </p:txBody>
      </p:sp>
      <p:sp>
        <p:nvSpPr>
          <p:cNvPr id="16" name="Text Box 173">
            <a:extLst>
              <a:ext uri="{FF2B5EF4-FFF2-40B4-BE49-F238E27FC236}">
                <a16:creationId xmlns:a16="http://schemas.microsoft.com/office/drawing/2014/main" id="{1C6A8B4A-5CC5-8AE8-02D8-192843CD0644}"/>
              </a:ext>
            </a:extLst>
          </p:cNvPr>
          <p:cNvSpPr txBox="1">
            <a:spLocks noChangeArrowheads="1"/>
          </p:cNvSpPr>
          <p:nvPr/>
        </p:nvSpPr>
        <p:spPr bwMode="auto">
          <a:xfrm>
            <a:off x="11010516" y="6302276"/>
            <a:ext cx="9723437" cy="2308324"/>
          </a:xfrm>
          <a:prstGeom prst="rect">
            <a:avLst/>
          </a:prstGeom>
          <a:noFill/>
          <a:ln>
            <a:noFill/>
          </a:ln>
          <a:effectLst/>
          <a:extLst>
            <a:ext uri="{909E8E84-426E-40DD-AFC4-6F175D3DCCD1}">
              <a14:hiddenFill xmlns:a14="http://schemas.microsoft.com/office/drawing/2010/main">
                <a:solidFill>
                  <a:srgbClr val="D3D0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325" tIns="47662" rIns="95325" bIns="47662" anchor="ctr"/>
          <a:lstStyle>
            <a:lvl1pPr marL="1630363" indent="-1630363" defTabSz="952500">
              <a:spcBef>
                <a:spcPct val="20000"/>
              </a:spcBef>
              <a:buChar char="•"/>
              <a:defRPr sz="15300">
                <a:solidFill>
                  <a:schemeClr val="tx1"/>
                </a:solidFill>
                <a:latin typeface="Times New Roman" panose="02020603050405020304" pitchFamily="18" charset="0"/>
              </a:defRPr>
            </a:lvl1pPr>
            <a:lvl2pPr marL="171450" indent="-1360488" defTabSz="952500">
              <a:spcBef>
                <a:spcPct val="20000"/>
              </a:spcBef>
              <a:buChar char="–"/>
              <a:defRPr sz="13400">
                <a:solidFill>
                  <a:schemeClr val="tx1"/>
                </a:solidFill>
                <a:latin typeface="Times New Roman" panose="02020603050405020304" pitchFamily="18" charset="0"/>
              </a:defRPr>
            </a:lvl2pPr>
            <a:lvl3pPr marL="273050" indent="457200" defTabSz="952500">
              <a:spcBef>
                <a:spcPct val="20000"/>
              </a:spcBef>
              <a:buChar char="•"/>
              <a:defRPr sz="11500">
                <a:solidFill>
                  <a:schemeClr val="tx1"/>
                </a:solidFill>
                <a:latin typeface="Times New Roman" panose="02020603050405020304" pitchFamily="18" charset="0"/>
              </a:defRPr>
            </a:lvl3pPr>
            <a:lvl4pPr marL="1428750" indent="-1087438" defTabSz="952500">
              <a:spcBef>
                <a:spcPct val="20000"/>
              </a:spcBef>
              <a:buChar char="–"/>
              <a:defRPr sz="9500">
                <a:solidFill>
                  <a:schemeClr val="tx1"/>
                </a:solidFill>
                <a:latin typeface="Times New Roman" panose="02020603050405020304" pitchFamily="18" charset="0"/>
              </a:defRPr>
            </a:lvl4pPr>
            <a:lvl5pPr marL="1905000" indent="-1089025" defTabSz="952500">
              <a:spcBef>
                <a:spcPct val="20000"/>
              </a:spcBef>
              <a:buChar char="»"/>
              <a:defRPr sz="9500">
                <a:solidFill>
                  <a:schemeClr val="tx1"/>
                </a:solidFill>
                <a:latin typeface="Times New Roman" panose="02020603050405020304" pitchFamily="18" charset="0"/>
              </a:defRPr>
            </a:lvl5pPr>
            <a:lvl6pPr marL="23622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6pPr>
            <a:lvl7pPr marL="28194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7pPr>
            <a:lvl8pPr marL="32766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8pPr>
            <a:lvl9pPr marL="3733800" indent="-1089025" defTabSz="952500" eaLnBrk="0" fontAlgn="base" hangingPunct="0">
              <a:spcBef>
                <a:spcPct val="20000"/>
              </a:spcBef>
              <a:spcAft>
                <a:spcPct val="0"/>
              </a:spcAft>
              <a:buChar char="»"/>
              <a:defRPr sz="9500">
                <a:solidFill>
                  <a:schemeClr val="tx1"/>
                </a:solidFill>
                <a:latin typeface="Times New Roman" panose="02020603050405020304" pitchFamily="18" charset="0"/>
              </a:defRPr>
            </a:lvl9pPr>
          </a:lstStyle>
          <a:p>
            <a:pPr lvl="2" indent="-82550" algn="just">
              <a:lnSpc>
                <a:spcPct val="105000"/>
              </a:lnSpc>
              <a:spcBef>
                <a:spcPct val="0"/>
              </a:spcBef>
              <a:buFontTx/>
              <a:buNone/>
            </a:pPr>
            <a:r>
              <a:rPr lang="en-US" altLang="de-DE" sz="3600" dirty="0"/>
              <a:t>and </a:t>
            </a:r>
            <a:r>
              <a:rPr lang="en-US" altLang="de-DE" sz="3600" i="1" dirty="0"/>
              <a:t>α</a:t>
            </a:r>
            <a:r>
              <a:rPr lang="en-US" altLang="de-DE" sz="3600" dirty="0"/>
              <a:t> = 30°, shows a more uniform temperature field and a lower overall temperature than </a:t>
            </a:r>
            <a:r>
              <a:rPr lang="en-US" altLang="de-DE" sz="3600" i="1" dirty="0"/>
              <a:t>H</a:t>
            </a:r>
            <a:r>
              <a:rPr lang="en-US" altLang="de-DE" sz="3600" dirty="0"/>
              <a:t> = 300 mm and </a:t>
            </a:r>
            <a:r>
              <a:rPr lang="en-US" altLang="de-DE" sz="3600" i="1" dirty="0"/>
              <a:t>α </a:t>
            </a:r>
            <a:r>
              <a:rPr lang="en-US" altLang="de-DE" sz="3600" dirty="0"/>
              <a:t>= 15°. This result shows that posture has a clear effect on heat dissipation.</a:t>
            </a:r>
            <a:endParaRPr lang="en-AU" altLang="de-DE" sz="3600" dirty="0"/>
          </a:p>
        </p:txBody>
      </p:sp>
      <p:sp>
        <p:nvSpPr>
          <p:cNvPr id="19" name="文本框 18">
            <a:extLst>
              <a:ext uri="{FF2B5EF4-FFF2-40B4-BE49-F238E27FC236}">
                <a16:creationId xmlns:a16="http://schemas.microsoft.com/office/drawing/2014/main" id="{1CA36843-0190-1AEB-B389-7F92BA07D840}"/>
              </a:ext>
            </a:extLst>
          </p:cNvPr>
          <p:cNvSpPr txBox="1"/>
          <p:nvPr/>
        </p:nvSpPr>
        <p:spPr>
          <a:xfrm>
            <a:off x="11294086" y="30335538"/>
            <a:ext cx="9039225" cy="769441"/>
          </a:xfrm>
          <a:prstGeom prst="rect">
            <a:avLst/>
          </a:prstGeom>
          <a:noFill/>
        </p:spPr>
        <p:txBody>
          <a:bodyPr wrap="square">
            <a:spAutoFit/>
          </a:bodyPr>
          <a:lstStyle/>
          <a:p>
            <a:pPr indent="457200" algn="ctr">
              <a:spcBef>
                <a:spcPts val="360"/>
              </a:spcBef>
              <a:spcAft>
                <a:spcPts val="360"/>
              </a:spcAft>
              <a:buNone/>
            </a:pPr>
            <a:r>
              <a:rPr lang="en-GB" altLang="zh-CN" sz="4400" i="1" dirty="0">
                <a:effectLst/>
                <a:latin typeface="Times New Roman" panose="02020603050405020304" pitchFamily="18" charset="0"/>
                <a:ea typeface="等线" panose="02010600030101010101" pitchFamily="2" charset="-122"/>
              </a:rPr>
              <a:t>Surrogate model performance</a:t>
            </a:r>
            <a:endParaRPr lang="zh-CN" altLang="zh-CN" sz="4400" dirty="0">
              <a:effectLst/>
              <a:latin typeface="Times New Roman" panose="02020603050405020304" pitchFamily="18" charset="0"/>
              <a:ea typeface="等线" panose="02010600030101010101" pitchFamily="2" charset="-122"/>
            </a:endParaRPr>
          </a:p>
        </p:txBody>
      </p:sp>
      <p:sp>
        <p:nvSpPr>
          <p:cNvPr id="20" name="文本框 40">
            <a:extLst>
              <a:ext uri="{FF2B5EF4-FFF2-40B4-BE49-F238E27FC236}">
                <a16:creationId xmlns:a16="http://schemas.microsoft.com/office/drawing/2014/main" id="{75806CE7-1F11-175C-8FB8-33155A23F53B}"/>
              </a:ext>
            </a:extLst>
          </p:cNvPr>
          <p:cNvSpPr txBox="1">
            <a:spLocks noChangeArrowheads="1"/>
          </p:cNvSpPr>
          <p:nvPr/>
        </p:nvSpPr>
        <p:spPr bwMode="auto">
          <a:xfrm>
            <a:off x="21385213" y="6278371"/>
            <a:ext cx="9829800" cy="2381870"/>
          </a:xfrm>
          <a:prstGeom prst="rect">
            <a:avLst/>
          </a:prstGeom>
          <a:noFill/>
          <a:ln>
            <a:noFill/>
          </a:ln>
        </p:spPr>
        <p:txBody>
          <a:bodyPr wrap="square">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indent="-82550" algn="just">
              <a:lnSpc>
                <a:spcPct val="105000"/>
              </a:lnSpc>
              <a:defRPr/>
            </a:pPr>
            <a:r>
              <a:rPr lang="en-US" altLang="de-DE" sz="3600" dirty="0">
                <a:solidFill>
                  <a:srgbClr val="000000"/>
                </a:solidFill>
              </a:rPr>
              <a:t>and an RMSE of 2.1655 K. These results show that the surrogate model can reproduce the main temperature trends and can be used for PPO training.</a:t>
            </a:r>
            <a:endParaRPr lang="en-AU" altLang="de-DE" sz="3600" dirty="0">
              <a:solidFill>
                <a:srgbClr val="000000"/>
              </a:solidFill>
            </a:endParaRPr>
          </a:p>
        </p:txBody>
      </p:sp>
      <p:sp>
        <p:nvSpPr>
          <p:cNvPr id="23" name="文本框 22">
            <a:extLst>
              <a:ext uri="{FF2B5EF4-FFF2-40B4-BE49-F238E27FC236}">
                <a16:creationId xmlns:a16="http://schemas.microsoft.com/office/drawing/2014/main" id="{CC0B7098-6927-0035-0C4B-28C820464EC1}"/>
              </a:ext>
            </a:extLst>
          </p:cNvPr>
          <p:cNvSpPr txBox="1"/>
          <p:nvPr/>
        </p:nvSpPr>
        <p:spPr>
          <a:xfrm>
            <a:off x="21480646" y="9295568"/>
            <a:ext cx="9093566" cy="769441"/>
          </a:xfrm>
          <a:prstGeom prst="rect">
            <a:avLst/>
          </a:prstGeom>
          <a:noFill/>
        </p:spPr>
        <p:txBody>
          <a:bodyPr wrap="square">
            <a:spAutoFit/>
          </a:bodyPr>
          <a:lstStyle/>
          <a:p>
            <a:pPr indent="457200" algn="ctr">
              <a:spcBef>
                <a:spcPts val="360"/>
              </a:spcBef>
              <a:spcAft>
                <a:spcPts val="360"/>
              </a:spcAft>
              <a:buNone/>
            </a:pPr>
            <a:r>
              <a:rPr lang="en-GB" altLang="zh-CN" sz="4000" i="1" dirty="0">
                <a:effectLst/>
                <a:latin typeface="Times New Roman" panose="02020603050405020304" pitchFamily="18" charset="0"/>
                <a:ea typeface="等线" panose="02010600030101010101" pitchFamily="2" charset="-122"/>
              </a:rPr>
              <a:t>PPO </a:t>
            </a:r>
            <a:r>
              <a:rPr lang="en-GB" altLang="zh-CN" sz="4400" i="1" dirty="0">
                <a:effectLst/>
                <a:latin typeface="Times New Roman" panose="02020603050405020304" pitchFamily="18" charset="0"/>
                <a:ea typeface="等线" panose="02010600030101010101" pitchFamily="2" charset="-122"/>
              </a:rPr>
              <a:t>training</a:t>
            </a:r>
            <a:r>
              <a:rPr lang="en-GB" altLang="zh-CN" sz="4000" i="1" dirty="0">
                <a:effectLst/>
                <a:latin typeface="Times New Roman" panose="02020603050405020304" pitchFamily="18" charset="0"/>
                <a:ea typeface="等线" panose="02010600030101010101" pitchFamily="2" charset="-122"/>
              </a:rPr>
              <a:t> results</a:t>
            </a:r>
            <a:endParaRPr lang="zh-CN" altLang="zh-CN" sz="4000" dirty="0">
              <a:effectLst/>
              <a:latin typeface="Times New Roman" panose="02020603050405020304" pitchFamily="18" charset="0"/>
              <a:ea typeface="等线" panose="02010600030101010101" pitchFamily="2" charset="-122"/>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991</Words>
  <Application>Microsoft Office PowerPoint</Application>
  <PresentationFormat>自定义</PresentationFormat>
  <Paragraphs>36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宋体</vt:lpstr>
      <vt:lpstr>Arial</vt:lpstr>
      <vt:lpstr>Times New Roman</vt:lpstr>
      <vt:lpstr>Diseño predeterminado</vt:lpstr>
      <vt:lpstr>PowerPoint 演示文稿</vt:lpstr>
    </vt:vector>
  </TitlesOfParts>
  <Company>Nun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solarsimu</cp:lastModifiedBy>
  <cp:revision>279</cp:revision>
  <cp:lastPrinted>2000-11-30T06:22:24Z</cp:lastPrinted>
  <dcterms:created xsi:type="dcterms:W3CDTF">1999-11-19T11:42:42Z</dcterms:created>
  <dcterms:modified xsi:type="dcterms:W3CDTF">2026-05-05T02:58:17Z</dcterms:modified>
</cp:coreProperties>
</file>