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sldIdLst>
    <p:sldId id="258" r:id="rId2"/>
  </p:sldIdLst>
  <p:sldSz cx="32004000" cy="44958000"/>
  <p:notesSz cx="6732588" cy="9855200"/>
  <p:defaultTextStyle>
    <a:defPPr>
      <a:defRPr lang="en-AU"/>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9360">
          <p15:clr>
            <a:srgbClr val="A4A3A4"/>
          </p15:clr>
        </p15:guide>
        <p15:guide id="2" pos="101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8D8FCD"/>
    <a:srgbClr val="8183C7"/>
    <a:srgbClr val="6B6DBD"/>
    <a:srgbClr val="5D5FB7"/>
    <a:srgbClr val="008000"/>
    <a:srgbClr val="99FF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3" autoAdjust="0"/>
    <p:restoredTop sz="99526" autoAdjust="0"/>
  </p:normalViewPr>
  <p:slideViewPr>
    <p:cSldViewPr>
      <p:cViewPr>
        <p:scale>
          <a:sx n="33" d="100"/>
          <a:sy n="33" d="100"/>
        </p:scale>
        <p:origin x="1254" y="24"/>
      </p:cViewPr>
      <p:guideLst>
        <p:guide orient="horz" pos="19360"/>
        <p:guide pos="101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000500" y="7358063"/>
            <a:ext cx="24003000" cy="15651162"/>
          </a:xfrm>
        </p:spPr>
        <p:txBody>
          <a:bodyPr anchor="b"/>
          <a:lstStyle>
            <a:lvl1pPr algn="ctr">
              <a:defRPr sz="6000"/>
            </a:lvl1pPr>
          </a:lstStyle>
          <a:p>
            <a:r>
              <a:rPr lang="en-US"/>
              <a:t>Click to edit Master title style</a:t>
            </a:r>
            <a:endParaRPr lang="de-DE"/>
          </a:p>
        </p:txBody>
      </p:sp>
      <p:sp>
        <p:nvSpPr>
          <p:cNvPr id="3" name="Subtitle 2"/>
          <p:cNvSpPr>
            <a:spLocks noGrp="1"/>
          </p:cNvSpPr>
          <p:nvPr>
            <p:ph type="subTitle" idx="1"/>
          </p:nvPr>
        </p:nvSpPr>
        <p:spPr>
          <a:xfrm>
            <a:off x="4000500" y="23614063"/>
            <a:ext cx="24003000" cy="10853737"/>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de-DE"/>
          </a:p>
        </p:txBody>
      </p:sp>
      <p:sp>
        <p:nvSpPr>
          <p:cNvPr id="4" name="Rectangle 4">
            <a:extLst>
              <a:ext uri="{FF2B5EF4-FFF2-40B4-BE49-F238E27FC236}">
                <a16:creationId xmlns:a16="http://schemas.microsoft.com/office/drawing/2014/main" id="{BB9EE239-616A-4BE4-8427-8311592D0091}"/>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5" name="Rectangle 5">
            <a:extLst>
              <a:ext uri="{FF2B5EF4-FFF2-40B4-BE49-F238E27FC236}">
                <a16:creationId xmlns:a16="http://schemas.microsoft.com/office/drawing/2014/main" id="{CB07A2B6-B881-45B6-8C76-AEAF6D253AF6}"/>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6" name="Rectangle 6">
            <a:extLst>
              <a:ext uri="{FF2B5EF4-FFF2-40B4-BE49-F238E27FC236}">
                <a16:creationId xmlns:a16="http://schemas.microsoft.com/office/drawing/2014/main" id="{60DB630E-9DF3-4BD6-A548-A2B977AD6916}"/>
              </a:ext>
            </a:extLst>
          </p:cNvPr>
          <p:cNvSpPr>
            <a:spLocks noGrp="1" noChangeArrowheads="1"/>
          </p:cNvSpPr>
          <p:nvPr>
            <p:ph type="sldNum" sz="quarter" idx="12"/>
          </p:nvPr>
        </p:nvSpPr>
        <p:spPr>
          <a:ln/>
        </p:spPr>
        <p:txBody>
          <a:bodyPr/>
          <a:lstStyle>
            <a:lvl1pPr>
              <a:defRPr/>
            </a:lvl1pPr>
          </a:lstStyle>
          <a:p>
            <a:pPr>
              <a:defRPr/>
            </a:pPr>
            <a:fld id="{22722F0E-6D68-45D6-87C4-9DFF0E32811C}" type="slidenum">
              <a:rPr lang="en-AU" altLang="de-DE"/>
              <a:pPr>
                <a:defRPr/>
              </a:pPr>
              <a:t>‹#›</a:t>
            </a:fld>
            <a:endParaRPr lang="en-AU" altLang="de-DE"/>
          </a:p>
        </p:txBody>
      </p:sp>
    </p:spTree>
    <p:extLst>
      <p:ext uri="{BB962C8B-B14F-4D97-AF65-F5344CB8AC3E}">
        <p14:creationId xmlns:p14="http://schemas.microsoft.com/office/powerpoint/2010/main" val="1606871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Rectangle 4">
            <a:extLst>
              <a:ext uri="{FF2B5EF4-FFF2-40B4-BE49-F238E27FC236}">
                <a16:creationId xmlns:a16="http://schemas.microsoft.com/office/drawing/2014/main" id="{E6FB9630-8F40-4D5C-A74E-300B9A31F772}"/>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5" name="Rectangle 5">
            <a:extLst>
              <a:ext uri="{FF2B5EF4-FFF2-40B4-BE49-F238E27FC236}">
                <a16:creationId xmlns:a16="http://schemas.microsoft.com/office/drawing/2014/main" id="{54C11489-3F69-4DF2-9AEE-02E0BBB965A0}"/>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6" name="Rectangle 6">
            <a:extLst>
              <a:ext uri="{FF2B5EF4-FFF2-40B4-BE49-F238E27FC236}">
                <a16:creationId xmlns:a16="http://schemas.microsoft.com/office/drawing/2014/main" id="{96B69F49-ABC5-4DB2-B0B0-05DD47430537}"/>
              </a:ext>
            </a:extLst>
          </p:cNvPr>
          <p:cNvSpPr>
            <a:spLocks noGrp="1" noChangeArrowheads="1"/>
          </p:cNvSpPr>
          <p:nvPr>
            <p:ph type="sldNum" sz="quarter" idx="12"/>
          </p:nvPr>
        </p:nvSpPr>
        <p:spPr>
          <a:ln/>
        </p:spPr>
        <p:txBody>
          <a:bodyPr/>
          <a:lstStyle>
            <a:lvl1pPr>
              <a:defRPr/>
            </a:lvl1pPr>
          </a:lstStyle>
          <a:p>
            <a:pPr>
              <a:defRPr/>
            </a:pPr>
            <a:fld id="{C1036D12-F500-4CB0-BE39-AFD557756D81}" type="slidenum">
              <a:rPr lang="en-AU" altLang="de-DE"/>
              <a:pPr>
                <a:defRPr/>
              </a:pPr>
              <a:t>‹#›</a:t>
            </a:fld>
            <a:endParaRPr lang="en-AU" altLang="de-DE"/>
          </a:p>
        </p:txBody>
      </p:sp>
    </p:spTree>
    <p:extLst>
      <p:ext uri="{BB962C8B-B14F-4D97-AF65-F5344CB8AC3E}">
        <p14:creationId xmlns:p14="http://schemas.microsoft.com/office/powerpoint/2010/main" val="1444147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2804438" y="3994150"/>
            <a:ext cx="6800850" cy="35967988"/>
          </a:xfrm>
        </p:spPr>
        <p:txBody>
          <a:bodyPr vert="eaVert"/>
          <a:lstStyle/>
          <a:p>
            <a:r>
              <a:rPr lang="en-US"/>
              <a:t>Click to edit Master title style</a:t>
            </a:r>
            <a:endParaRPr lang="de-DE"/>
          </a:p>
        </p:txBody>
      </p:sp>
      <p:sp>
        <p:nvSpPr>
          <p:cNvPr id="3" name="Vertical Text Placeholder 2"/>
          <p:cNvSpPr>
            <a:spLocks noGrp="1"/>
          </p:cNvSpPr>
          <p:nvPr>
            <p:ph type="body" orient="vert" idx="1"/>
          </p:nvPr>
        </p:nvSpPr>
        <p:spPr>
          <a:xfrm>
            <a:off x="2398713" y="3994150"/>
            <a:ext cx="20253325" cy="359679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Rectangle 4">
            <a:extLst>
              <a:ext uri="{FF2B5EF4-FFF2-40B4-BE49-F238E27FC236}">
                <a16:creationId xmlns:a16="http://schemas.microsoft.com/office/drawing/2014/main" id="{16DD9587-E109-492A-90E9-8534490E9381}"/>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5" name="Rectangle 5">
            <a:extLst>
              <a:ext uri="{FF2B5EF4-FFF2-40B4-BE49-F238E27FC236}">
                <a16:creationId xmlns:a16="http://schemas.microsoft.com/office/drawing/2014/main" id="{C68AE7DD-EA79-411C-B961-575C1EA13C24}"/>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6" name="Rectangle 6">
            <a:extLst>
              <a:ext uri="{FF2B5EF4-FFF2-40B4-BE49-F238E27FC236}">
                <a16:creationId xmlns:a16="http://schemas.microsoft.com/office/drawing/2014/main" id="{59908E0B-A9CF-470B-8778-1B390EBD6D2E}"/>
              </a:ext>
            </a:extLst>
          </p:cNvPr>
          <p:cNvSpPr>
            <a:spLocks noGrp="1" noChangeArrowheads="1"/>
          </p:cNvSpPr>
          <p:nvPr>
            <p:ph type="sldNum" sz="quarter" idx="12"/>
          </p:nvPr>
        </p:nvSpPr>
        <p:spPr>
          <a:ln/>
        </p:spPr>
        <p:txBody>
          <a:bodyPr/>
          <a:lstStyle>
            <a:lvl1pPr>
              <a:defRPr/>
            </a:lvl1pPr>
          </a:lstStyle>
          <a:p>
            <a:pPr>
              <a:defRPr/>
            </a:pPr>
            <a:fld id="{B266B560-32D5-4F2E-86F9-37C603450F48}" type="slidenum">
              <a:rPr lang="en-AU" altLang="de-DE"/>
              <a:pPr>
                <a:defRPr/>
              </a:pPr>
              <a:t>‹#›</a:t>
            </a:fld>
            <a:endParaRPr lang="en-AU" altLang="de-DE"/>
          </a:p>
        </p:txBody>
      </p:sp>
    </p:spTree>
    <p:extLst>
      <p:ext uri="{BB962C8B-B14F-4D97-AF65-F5344CB8AC3E}">
        <p14:creationId xmlns:p14="http://schemas.microsoft.com/office/powerpoint/2010/main" val="1860044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Rectangle 4">
            <a:extLst>
              <a:ext uri="{FF2B5EF4-FFF2-40B4-BE49-F238E27FC236}">
                <a16:creationId xmlns:a16="http://schemas.microsoft.com/office/drawing/2014/main" id="{5B92AEC2-1B5A-418C-9F7E-A1263BE89B54}"/>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5" name="Rectangle 5">
            <a:extLst>
              <a:ext uri="{FF2B5EF4-FFF2-40B4-BE49-F238E27FC236}">
                <a16:creationId xmlns:a16="http://schemas.microsoft.com/office/drawing/2014/main" id="{ABB7FBE0-1EC2-4193-BE44-47C1785286E8}"/>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6" name="Rectangle 6">
            <a:extLst>
              <a:ext uri="{FF2B5EF4-FFF2-40B4-BE49-F238E27FC236}">
                <a16:creationId xmlns:a16="http://schemas.microsoft.com/office/drawing/2014/main" id="{0624D82C-492F-406C-A916-75951A8589FD}"/>
              </a:ext>
            </a:extLst>
          </p:cNvPr>
          <p:cNvSpPr>
            <a:spLocks noGrp="1" noChangeArrowheads="1"/>
          </p:cNvSpPr>
          <p:nvPr>
            <p:ph type="sldNum" sz="quarter" idx="12"/>
          </p:nvPr>
        </p:nvSpPr>
        <p:spPr>
          <a:ln/>
        </p:spPr>
        <p:txBody>
          <a:bodyPr/>
          <a:lstStyle>
            <a:lvl1pPr>
              <a:defRPr/>
            </a:lvl1pPr>
          </a:lstStyle>
          <a:p>
            <a:pPr>
              <a:defRPr/>
            </a:pPr>
            <a:fld id="{518A8969-83CA-4050-ABA7-B82C130D9534}" type="slidenum">
              <a:rPr lang="en-AU" altLang="de-DE"/>
              <a:pPr>
                <a:defRPr/>
              </a:pPr>
              <a:t>‹#›</a:t>
            </a:fld>
            <a:endParaRPr lang="en-AU" altLang="de-DE"/>
          </a:p>
        </p:txBody>
      </p:sp>
    </p:spTree>
    <p:extLst>
      <p:ext uri="{BB962C8B-B14F-4D97-AF65-F5344CB8AC3E}">
        <p14:creationId xmlns:p14="http://schemas.microsoft.com/office/powerpoint/2010/main" val="44028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84400" y="11207750"/>
            <a:ext cx="27603450" cy="18702338"/>
          </a:xfrm>
        </p:spPr>
        <p:txBody>
          <a:bodyPr anchor="b"/>
          <a:lstStyle>
            <a:lvl1pPr>
              <a:defRPr sz="6000"/>
            </a:lvl1pPr>
          </a:lstStyle>
          <a:p>
            <a:r>
              <a:rPr lang="en-US"/>
              <a:t>Click to edit Master title style</a:t>
            </a:r>
            <a:endParaRPr lang="de-DE"/>
          </a:p>
        </p:txBody>
      </p:sp>
      <p:sp>
        <p:nvSpPr>
          <p:cNvPr id="3" name="Text Placeholder 2"/>
          <p:cNvSpPr>
            <a:spLocks noGrp="1"/>
          </p:cNvSpPr>
          <p:nvPr>
            <p:ph type="body" idx="1"/>
          </p:nvPr>
        </p:nvSpPr>
        <p:spPr>
          <a:xfrm>
            <a:off x="2184400" y="30086300"/>
            <a:ext cx="27603450" cy="9834563"/>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5DBE4D05-5D8C-4949-8F56-73256DB1B37E}"/>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5" name="Rectangle 5">
            <a:extLst>
              <a:ext uri="{FF2B5EF4-FFF2-40B4-BE49-F238E27FC236}">
                <a16:creationId xmlns:a16="http://schemas.microsoft.com/office/drawing/2014/main" id="{FBD5EE84-A09E-4A0B-983C-E3ED15F7DFC8}"/>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6" name="Rectangle 6">
            <a:extLst>
              <a:ext uri="{FF2B5EF4-FFF2-40B4-BE49-F238E27FC236}">
                <a16:creationId xmlns:a16="http://schemas.microsoft.com/office/drawing/2014/main" id="{3A2E342F-39E1-463C-8C5F-707C38DB72A1}"/>
              </a:ext>
            </a:extLst>
          </p:cNvPr>
          <p:cNvSpPr>
            <a:spLocks noGrp="1" noChangeArrowheads="1"/>
          </p:cNvSpPr>
          <p:nvPr>
            <p:ph type="sldNum" sz="quarter" idx="12"/>
          </p:nvPr>
        </p:nvSpPr>
        <p:spPr>
          <a:ln/>
        </p:spPr>
        <p:txBody>
          <a:bodyPr/>
          <a:lstStyle>
            <a:lvl1pPr>
              <a:defRPr/>
            </a:lvl1pPr>
          </a:lstStyle>
          <a:p>
            <a:pPr>
              <a:defRPr/>
            </a:pPr>
            <a:fld id="{6111A5A0-D748-4875-BF72-FDB5AB537B4D}" type="slidenum">
              <a:rPr lang="en-AU" altLang="de-DE"/>
              <a:pPr>
                <a:defRPr/>
              </a:pPr>
              <a:t>‹#›</a:t>
            </a:fld>
            <a:endParaRPr lang="en-AU" altLang="de-DE"/>
          </a:p>
        </p:txBody>
      </p:sp>
    </p:spTree>
    <p:extLst>
      <p:ext uri="{BB962C8B-B14F-4D97-AF65-F5344CB8AC3E}">
        <p14:creationId xmlns:p14="http://schemas.microsoft.com/office/powerpoint/2010/main" val="4022990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Content Placeholder 2"/>
          <p:cNvSpPr>
            <a:spLocks noGrp="1"/>
          </p:cNvSpPr>
          <p:nvPr>
            <p:ph sz="half" idx="1"/>
          </p:nvPr>
        </p:nvSpPr>
        <p:spPr>
          <a:xfrm>
            <a:off x="2398713" y="12987338"/>
            <a:ext cx="13527087" cy="269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Content Placeholder 3"/>
          <p:cNvSpPr>
            <a:spLocks noGrp="1"/>
          </p:cNvSpPr>
          <p:nvPr>
            <p:ph sz="half" idx="2"/>
          </p:nvPr>
        </p:nvSpPr>
        <p:spPr>
          <a:xfrm>
            <a:off x="16078200" y="12987338"/>
            <a:ext cx="13527088" cy="269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5" name="Rectangle 4">
            <a:extLst>
              <a:ext uri="{FF2B5EF4-FFF2-40B4-BE49-F238E27FC236}">
                <a16:creationId xmlns:a16="http://schemas.microsoft.com/office/drawing/2014/main" id="{2A6B882D-15A2-499C-A5AB-8C95EF823447}"/>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6" name="Rectangle 5">
            <a:extLst>
              <a:ext uri="{FF2B5EF4-FFF2-40B4-BE49-F238E27FC236}">
                <a16:creationId xmlns:a16="http://schemas.microsoft.com/office/drawing/2014/main" id="{2251E0AD-69AD-4652-90D1-DDB6D2439835}"/>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7" name="Rectangle 6">
            <a:extLst>
              <a:ext uri="{FF2B5EF4-FFF2-40B4-BE49-F238E27FC236}">
                <a16:creationId xmlns:a16="http://schemas.microsoft.com/office/drawing/2014/main" id="{A49202BB-10CE-4E09-B07F-5473E8FACE1E}"/>
              </a:ext>
            </a:extLst>
          </p:cNvPr>
          <p:cNvSpPr>
            <a:spLocks noGrp="1" noChangeArrowheads="1"/>
          </p:cNvSpPr>
          <p:nvPr>
            <p:ph type="sldNum" sz="quarter" idx="12"/>
          </p:nvPr>
        </p:nvSpPr>
        <p:spPr>
          <a:ln/>
        </p:spPr>
        <p:txBody>
          <a:bodyPr/>
          <a:lstStyle>
            <a:lvl1pPr>
              <a:defRPr/>
            </a:lvl1pPr>
          </a:lstStyle>
          <a:p>
            <a:pPr>
              <a:defRPr/>
            </a:pPr>
            <a:fld id="{D05A126B-0FF9-469C-BD67-05478D52CE39}" type="slidenum">
              <a:rPr lang="en-AU" altLang="de-DE"/>
              <a:pPr>
                <a:defRPr/>
              </a:pPr>
              <a:t>‹#›</a:t>
            </a:fld>
            <a:endParaRPr lang="en-AU" altLang="de-DE"/>
          </a:p>
        </p:txBody>
      </p:sp>
    </p:spTree>
    <p:extLst>
      <p:ext uri="{BB962C8B-B14F-4D97-AF65-F5344CB8AC3E}">
        <p14:creationId xmlns:p14="http://schemas.microsoft.com/office/powerpoint/2010/main" val="1875545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05038" y="2393950"/>
            <a:ext cx="27603450" cy="8689975"/>
          </a:xfrm>
        </p:spPr>
        <p:txBody>
          <a:bodyPr/>
          <a:lstStyle/>
          <a:p>
            <a:r>
              <a:rPr lang="en-US"/>
              <a:t>Click to edit Master title style</a:t>
            </a:r>
            <a:endParaRPr lang="de-DE"/>
          </a:p>
        </p:txBody>
      </p:sp>
      <p:sp>
        <p:nvSpPr>
          <p:cNvPr id="3" name="Text Placeholder 2"/>
          <p:cNvSpPr>
            <a:spLocks noGrp="1"/>
          </p:cNvSpPr>
          <p:nvPr>
            <p:ph type="body" idx="1"/>
          </p:nvPr>
        </p:nvSpPr>
        <p:spPr>
          <a:xfrm>
            <a:off x="2205038" y="11020425"/>
            <a:ext cx="13538200" cy="54022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205038" y="16422688"/>
            <a:ext cx="13538200" cy="241538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5" name="Text Placeholder 4"/>
          <p:cNvSpPr>
            <a:spLocks noGrp="1"/>
          </p:cNvSpPr>
          <p:nvPr>
            <p:ph type="body" sz="quarter" idx="3"/>
          </p:nvPr>
        </p:nvSpPr>
        <p:spPr>
          <a:xfrm>
            <a:off x="16202025" y="11020425"/>
            <a:ext cx="13606463" cy="54022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6202025" y="16422688"/>
            <a:ext cx="13606463" cy="241538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7" name="Rectangle 4">
            <a:extLst>
              <a:ext uri="{FF2B5EF4-FFF2-40B4-BE49-F238E27FC236}">
                <a16:creationId xmlns:a16="http://schemas.microsoft.com/office/drawing/2014/main" id="{5771EEAC-5D47-4E9E-9D56-32EBF819BF9D}"/>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8" name="Rectangle 5">
            <a:extLst>
              <a:ext uri="{FF2B5EF4-FFF2-40B4-BE49-F238E27FC236}">
                <a16:creationId xmlns:a16="http://schemas.microsoft.com/office/drawing/2014/main" id="{0577AE00-3B71-4293-95B7-1BEA77B28C2B}"/>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9" name="Rectangle 6">
            <a:extLst>
              <a:ext uri="{FF2B5EF4-FFF2-40B4-BE49-F238E27FC236}">
                <a16:creationId xmlns:a16="http://schemas.microsoft.com/office/drawing/2014/main" id="{287BEE1C-6043-4627-831C-C3BB92E9F9B4}"/>
              </a:ext>
            </a:extLst>
          </p:cNvPr>
          <p:cNvSpPr>
            <a:spLocks noGrp="1" noChangeArrowheads="1"/>
          </p:cNvSpPr>
          <p:nvPr>
            <p:ph type="sldNum" sz="quarter" idx="12"/>
          </p:nvPr>
        </p:nvSpPr>
        <p:spPr>
          <a:ln/>
        </p:spPr>
        <p:txBody>
          <a:bodyPr/>
          <a:lstStyle>
            <a:lvl1pPr>
              <a:defRPr/>
            </a:lvl1pPr>
          </a:lstStyle>
          <a:p>
            <a:pPr>
              <a:defRPr/>
            </a:pPr>
            <a:fld id="{F789A878-A0A4-40A8-977A-12DFBEFCCCD4}" type="slidenum">
              <a:rPr lang="en-AU" altLang="de-DE"/>
              <a:pPr>
                <a:defRPr/>
              </a:pPr>
              <a:t>‹#›</a:t>
            </a:fld>
            <a:endParaRPr lang="en-AU" altLang="de-DE"/>
          </a:p>
        </p:txBody>
      </p:sp>
    </p:spTree>
    <p:extLst>
      <p:ext uri="{BB962C8B-B14F-4D97-AF65-F5344CB8AC3E}">
        <p14:creationId xmlns:p14="http://schemas.microsoft.com/office/powerpoint/2010/main" val="1457837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Rectangle 4">
            <a:extLst>
              <a:ext uri="{FF2B5EF4-FFF2-40B4-BE49-F238E27FC236}">
                <a16:creationId xmlns:a16="http://schemas.microsoft.com/office/drawing/2014/main" id="{108FCBC9-FA7D-4E4B-AEA7-E535BD9151D1}"/>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4" name="Rectangle 5">
            <a:extLst>
              <a:ext uri="{FF2B5EF4-FFF2-40B4-BE49-F238E27FC236}">
                <a16:creationId xmlns:a16="http://schemas.microsoft.com/office/drawing/2014/main" id="{A8E14DD8-63A7-412E-9670-6EC5B64CE5B8}"/>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5" name="Rectangle 6">
            <a:extLst>
              <a:ext uri="{FF2B5EF4-FFF2-40B4-BE49-F238E27FC236}">
                <a16:creationId xmlns:a16="http://schemas.microsoft.com/office/drawing/2014/main" id="{A4EFA36A-56A8-4BE4-AF82-7D046C7653E8}"/>
              </a:ext>
            </a:extLst>
          </p:cNvPr>
          <p:cNvSpPr>
            <a:spLocks noGrp="1" noChangeArrowheads="1"/>
          </p:cNvSpPr>
          <p:nvPr>
            <p:ph type="sldNum" sz="quarter" idx="12"/>
          </p:nvPr>
        </p:nvSpPr>
        <p:spPr>
          <a:ln/>
        </p:spPr>
        <p:txBody>
          <a:bodyPr/>
          <a:lstStyle>
            <a:lvl1pPr>
              <a:defRPr/>
            </a:lvl1pPr>
          </a:lstStyle>
          <a:p>
            <a:pPr>
              <a:defRPr/>
            </a:pPr>
            <a:fld id="{BB44A7C1-F26A-4323-A345-5D8B0332E641}" type="slidenum">
              <a:rPr lang="en-AU" altLang="de-DE"/>
              <a:pPr>
                <a:defRPr/>
              </a:pPr>
              <a:t>‹#›</a:t>
            </a:fld>
            <a:endParaRPr lang="en-AU" altLang="de-DE"/>
          </a:p>
        </p:txBody>
      </p:sp>
    </p:spTree>
    <p:extLst>
      <p:ext uri="{BB962C8B-B14F-4D97-AF65-F5344CB8AC3E}">
        <p14:creationId xmlns:p14="http://schemas.microsoft.com/office/powerpoint/2010/main" val="896618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973E7D5-BA0E-4012-90E4-CB6B8B9129F0}"/>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3" name="Rectangle 5">
            <a:extLst>
              <a:ext uri="{FF2B5EF4-FFF2-40B4-BE49-F238E27FC236}">
                <a16:creationId xmlns:a16="http://schemas.microsoft.com/office/drawing/2014/main" id="{4FF91571-51D7-4254-9DD0-68709255D71A}"/>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4" name="Rectangle 6">
            <a:extLst>
              <a:ext uri="{FF2B5EF4-FFF2-40B4-BE49-F238E27FC236}">
                <a16:creationId xmlns:a16="http://schemas.microsoft.com/office/drawing/2014/main" id="{6DC6C6A7-45CD-45EF-87F3-42196986F190}"/>
              </a:ext>
            </a:extLst>
          </p:cNvPr>
          <p:cNvSpPr>
            <a:spLocks noGrp="1" noChangeArrowheads="1"/>
          </p:cNvSpPr>
          <p:nvPr>
            <p:ph type="sldNum" sz="quarter" idx="12"/>
          </p:nvPr>
        </p:nvSpPr>
        <p:spPr>
          <a:ln/>
        </p:spPr>
        <p:txBody>
          <a:bodyPr/>
          <a:lstStyle>
            <a:lvl1pPr>
              <a:defRPr/>
            </a:lvl1pPr>
          </a:lstStyle>
          <a:p>
            <a:pPr>
              <a:defRPr/>
            </a:pPr>
            <a:fld id="{BD8B61C1-F855-415C-83D1-15DD0D7AA84F}" type="slidenum">
              <a:rPr lang="en-AU" altLang="de-DE"/>
              <a:pPr>
                <a:defRPr/>
              </a:pPr>
              <a:t>‹#›</a:t>
            </a:fld>
            <a:endParaRPr lang="en-AU" altLang="de-DE"/>
          </a:p>
        </p:txBody>
      </p:sp>
    </p:spTree>
    <p:extLst>
      <p:ext uri="{BB962C8B-B14F-4D97-AF65-F5344CB8AC3E}">
        <p14:creationId xmlns:p14="http://schemas.microsoft.com/office/powerpoint/2010/main" val="2716822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05038" y="2997200"/>
            <a:ext cx="10321925" cy="10490200"/>
          </a:xfrm>
        </p:spPr>
        <p:txBody>
          <a:bodyPr anchor="b"/>
          <a:lstStyle>
            <a:lvl1pPr>
              <a:defRPr sz="3200"/>
            </a:lvl1pPr>
          </a:lstStyle>
          <a:p>
            <a:r>
              <a:rPr lang="en-US"/>
              <a:t>Click to edit Master title style</a:t>
            </a:r>
            <a:endParaRPr lang="de-DE"/>
          </a:p>
        </p:txBody>
      </p:sp>
      <p:sp>
        <p:nvSpPr>
          <p:cNvPr id="3" name="Content Placeholder 2"/>
          <p:cNvSpPr>
            <a:spLocks noGrp="1"/>
          </p:cNvSpPr>
          <p:nvPr>
            <p:ph idx="1"/>
          </p:nvPr>
        </p:nvSpPr>
        <p:spPr>
          <a:xfrm>
            <a:off x="13606463" y="6473825"/>
            <a:ext cx="16202025" cy="319484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Text Placeholder 3"/>
          <p:cNvSpPr>
            <a:spLocks noGrp="1"/>
          </p:cNvSpPr>
          <p:nvPr>
            <p:ph type="body" sz="half" idx="2"/>
          </p:nvPr>
        </p:nvSpPr>
        <p:spPr>
          <a:xfrm>
            <a:off x="2205038" y="13487400"/>
            <a:ext cx="10321925" cy="249872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3B9E4C70-0759-40D5-BDC0-642C162ADA4A}"/>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6" name="Rectangle 5">
            <a:extLst>
              <a:ext uri="{FF2B5EF4-FFF2-40B4-BE49-F238E27FC236}">
                <a16:creationId xmlns:a16="http://schemas.microsoft.com/office/drawing/2014/main" id="{A600124B-CC89-4B70-9C60-2DA45204A35E}"/>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7" name="Rectangle 6">
            <a:extLst>
              <a:ext uri="{FF2B5EF4-FFF2-40B4-BE49-F238E27FC236}">
                <a16:creationId xmlns:a16="http://schemas.microsoft.com/office/drawing/2014/main" id="{4122061A-879C-4F58-95ED-F62313CF05B3}"/>
              </a:ext>
            </a:extLst>
          </p:cNvPr>
          <p:cNvSpPr>
            <a:spLocks noGrp="1" noChangeArrowheads="1"/>
          </p:cNvSpPr>
          <p:nvPr>
            <p:ph type="sldNum" sz="quarter" idx="12"/>
          </p:nvPr>
        </p:nvSpPr>
        <p:spPr>
          <a:ln/>
        </p:spPr>
        <p:txBody>
          <a:bodyPr/>
          <a:lstStyle>
            <a:lvl1pPr>
              <a:defRPr/>
            </a:lvl1pPr>
          </a:lstStyle>
          <a:p>
            <a:pPr>
              <a:defRPr/>
            </a:pPr>
            <a:fld id="{D75DCC44-C9C1-4DBD-B372-1AF04DDF50F6}" type="slidenum">
              <a:rPr lang="en-AU" altLang="de-DE"/>
              <a:pPr>
                <a:defRPr/>
              </a:pPr>
              <a:t>‹#›</a:t>
            </a:fld>
            <a:endParaRPr lang="en-AU" altLang="de-DE"/>
          </a:p>
        </p:txBody>
      </p:sp>
    </p:spTree>
    <p:extLst>
      <p:ext uri="{BB962C8B-B14F-4D97-AF65-F5344CB8AC3E}">
        <p14:creationId xmlns:p14="http://schemas.microsoft.com/office/powerpoint/2010/main" val="333555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05038" y="2997200"/>
            <a:ext cx="10321925" cy="10490200"/>
          </a:xfrm>
        </p:spPr>
        <p:txBody>
          <a:bodyPr anchor="b"/>
          <a:lstStyle>
            <a:lvl1pPr>
              <a:defRPr sz="3200"/>
            </a:lvl1pPr>
          </a:lstStyle>
          <a:p>
            <a:r>
              <a:rPr lang="en-US"/>
              <a:t>Click to edit Master title style</a:t>
            </a:r>
            <a:endParaRPr lang="de-DE"/>
          </a:p>
        </p:txBody>
      </p:sp>
      <p:sp>
        <p:nvSpPr>
          <p:cNvPr id="3" name="Picture Placeholder 2"/>
          <p:cNvSpPr>
            <a:spLocks noGrp="1"/>
          </p:cNvSpPr>
          <p:nvPr>
            <p:ph type="pic" idx="1"/>
          </p:nvPr>
        </p:nvSpPr>
        <p:spPr>
          <a:xfrm>
            <a:off x="13606463" y="6473825"/>
            <a:ext cx="16202025" cy="319484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 Placeholder 3"/>
          <p:cNvSpPr>
            <a:spLocks noGrp="1"/>
          </p:cNvSpPr>
          <p:nvPr>
            <p:ph type="body" sz="half" idx="2"/>
          </p:nvPr>
        </p:nvSpPr>
        <p:spPr>
          <a:xfrm>
            <a:off x="2205038" y="13487400"/>
            <a:ext cx="10321925" cy="249872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23DA8491-4CBF-4B7C-8C6A-2E3B84918660}"/>
              </a:ext>
            </a:extLst>
          </p:cNvPr>
          <p:cNvSpPr>
            <a:spLocks noGrp="1" noChangeArrowheads="1"/>
          </p:cNvSpPr>
          <p:nvPr>
            <p:ph type="dt" sz="half" idx="10"/>
          </p:nvPr>
        </p:nvSpPr>
        <p:spPr>
          <a:ln/>
        </p:spPr>
        <p:txBody>
          <a:bodyPr/>
          <a:lstStyle>
            <a:lvl1pPr>
              <a:defRPr/>
            </a:lvl1pPr>
          </a:lstStyle>
          <a:p>
            <a:pPr>
              <a:defRPr/>
            </a:pPr>
            <a:endParaRPr lang="en-AU" altLang="de-DE"/>
          </a:p>
        </p:txBody>
      </p:sp>
      <p:sp>
        <p:nvSpPr>
          <p:cNvPr id="6" name="Rectangle 5">
            <a:extLst>
              <a:ext uri="{FF2B5EF4-FFF2-40B4-BE49-F238E27FC236}">
                <a16:creationId xmlns:a16="http://schemas.microsoft.com/office/drawing/2014/main" id="{8EF5A1C7-F0C2-41AC-B8CC-79E8F9DBB439}"/>
              </a:ext>
            </a:extLst>
          </p:cNvPr>
          <p:cNvSpPr>
            <a:spLocks noGrp="1" noChangeArrowheads="1"/>
          </p:cNvSpPr>
          <p:nvPr>
            <p:ph type="ftr" sz="quarter" idx="11"/>
          </p:nvPr>
        </p:nvSpPr>
        <p:spPr>
          <a:ln/>
        </p:spPr>
        <p:txBody>
          <a:bodyPr/>
          <a:lstStyle>
            <a:lvl1pPr>
              <a:defRPr/>
            </a:lvl1pPr>
          </a:lstStyle>
          <a:p>
            <a:pPr>
              <a:defRPr/>
            </a:pPr>
            <a:endParaRPr lang="en-AU" altLang="de-DE"/>
          </a:p>
        </p:txBody>
      </p:sp>
      <p:sp>
        <p:nvSpPr>
          <p:cNvPr id="7" name="Rectangle 6">
            <a:extLst>
              <a:ext uri="{FF2B5EF4-FFF2-40B4-BE49-F238E27FC236}">
                <a16:creationId xmlns:a16="http://schemas.microsoft.com/office/drawing/2014/main" id="{90BA4E1C-7BC6-436B-9977-E8A73561D5FF}"/>
              </a:ext>
            </a:extLst>
          </p:cNvPr>
          <p:cNvSpPr>
            <a:spLocks noGrp="1" noChangeArrowheads="1"/>
          </p:cNvSpPr>
          <p:nvPr>
            <p:ph type="sldNum" sz="quarter" idx="12"/>
          </p:nvPr>
        </p:nvSpPr>
        <p:spPr>
          <a:ln/>
        </p:spPr>
        <p:txBody>
          <a:bodyPr/>
          <a:lstStyle>
            <a:lvl1pPr>
              <a:defRPr/>
            </a:lvl1pPr>
          </a:lstStyle>
          <a:p>
            <a:pPr>
              <a:defRPr/>
            </a:pPr>
            <a:fld id="{D16574C5-8636-4C93-ACB6-EAC54BE86E51}" type="slidenum">
              <a:rPr lang="en-AU" altLang="de-DE"/>
              <a:pPr>
                <a:defRPr/>
              </a:pPr>
              <a:t>‹#›</a:t>
            </a:fld>
            <a:endParaRPr lang="en-AU" altLang="de-DE"/>
          </a:p>
        </p:txBody>
      </p:sp>
    </p:spTree>
    <p:extLst>
      <p:ext uri="{BB962C8B-B14F-4D97-AF65-F5344CB8AC3E}">
        <p14:creationId xmlns:p14="http://schemas.microsoft.com/office/powerpoint/2010/main" val="704533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DB8B8AE-AC01-4E0F-ABF9-AFE47805D865}"/>
              </a:ext>
            </a:extLst>
          </p:cNvPr>
          <p:cNvSpPr>
            <a:spLocks noGrp="1" noChangeArrowheads="1"/>
          </p:cNvSpPr>
          <p:nvPr>
            <p:ph type="title"/>
          </p:nvPr>
        </p:nvSpPr>
        <p:spPr bwMode="auto">
          <a:xfrm>
            <a:off x="2398713" y="3994150"/>
            <a:ext cx="27206575" cy="7496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5326" tIns="217663" rIns="435326" bIns="217663" numCol="1" anchor="ctr" anchorCtr="0" compatLnSpc="1">
            <a:prstTxWarp prst="textNoShape">
              <a:avLst/>
            </a:prstTxWarp>
          </a:bodyPr>
          <a:lstStyle/>
          <a:p>
            <a:pPr lvl="0"/>
            <a:r>
              <a:rPr lang="en-AU" altLang="de-DE"/>
              <a:t>Click to edit Master title style</a:t>
            </a:r>
          </a:p>
        </p:txBody>
      </p:sp>
      <p:sp>
        <p:nvSpPr>
          <p:cNvPr id="1027" name="Rectangle 3">
            <a:extLst>
              <a:ext uri="{FF2B5EF4-FFF2-40B4-BE49-F238E27FC236}">
                <a16:creationId xmlns:a16="http://schemas.microsoft.com/office/drawing/2014/main" id="{52E12472-7FC6-4BFC-B9A9-1379287B0554}"/>
              </a:ext>
            </a:extLst>
          </p:cNvPr>
          <p:cNvSpPr>
            <a:spLocks noGrp="1" noChangeArrowheads="1"/>
          </p:cNvSpPr>
          <p:nvPr>
            <p:ph type="body" idx="1"/>
          </p:nvPr>
        </p:nvSpPr>
        <p:spPr bwMode="auto">
          <a:xfrm>
            <a:off x="2398713" y="12987338"/>
            <a:ext cx="27206575" cy="2697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35326" tIns="217663" rIns="435326" bIns="217663" numCol="1" anchor="t" anchorCtr="0" compatLnSpc="1">
            <a:prstTxWarp prst="textNoShape">
              <a:avLst/>
            </a:prstTxWarp>
          </a:bodyPr>
          <a:lstStyle/>
          <a:p>
            <a:pPr lvl="0"/>
            <a:r>
              <a:rPr lang="en-AU" altLang="de-DE"/>
              <a:t>Click to edit Master text styles</a:t>
            </a:r>
          </a:p>
          <a:p>
            <a:pPr lvl="1"/>
            <a:r>
              <a:rPr lang="en-AU" altLang="de-DE"/>
              <a:t>Second level</a:t>
            </a:r>
          </a:p>
          <a:p>
            <a:pPr lvl="2"/>
            <a:r>
              <a:rPr lang="en-AU" altLang="de-DE"/>
              <a:t>Third level</a:t>
            </a:r>
          </a:p>
          <a:p>
            <a:pPr lvl="3"/>
            <a:r>
              <a:rPr lang="en-AU" altLang="de-DE"/>
              <a:t>Fourth level</a:t>
            </a:r>
          </a:p>
          <a:p>
            <a:pPr lvl="4"/>
            <a:r>
              <a:rPr lang="en-AU" altLang="de-DE"/>
              <a:t>Fifth level</a:t>
            </a:r>
          </a:p>
        </p:txBody>
      </p:sp>
      <p:sp>
        <p:nvSpPr>
          <p:cNvPr id="1028" name="Rectangle 4">
            <a:extLst>
              <a:ext uri="{FF2B5EF4-FFF2-40B4-BE49-F238E27FC236}">
                <a16:creationId xmlns:a16="http://schemas.microsoft.com/office/drawing/2014/main" id="{8F971D8D-C95A-4FB2-A7E4-1A231FDCBFD5}"/>
              </a:ext>
            </a:extLst>
          </p:cNvPr>
          <p:cNvSpPr>
            <a:spLocks noGrp="1" noChangeArrowheads="1"/>
          </p:cNvSpPr>
          <p:nvPr>
            <p:ph type="dt" sz="half" idx="2"/>
          </p:nvPr>
        </p:nvSpPr>
        <p:spPr bwMode="auto">
          <a:xfrm>
            <a:off x="2398713" y="40963850"/>
            <a:ext cx="6670675" cy="2994025"/>
          </a:xfrm>
          <a:prstGeom prst="rect">
            <a:avLst/>
          </a:prstGeom>
          <a:noFill/>
          <a:ln>
            <a:noFill/>
          </a:ln>
          <a:effectLst/>
        </p:spPr>
        <p:txBody>
          <a:bodyPr vert="horz" wrap="square" lIns="435326" tIns="217663" rIns="435326" bIns="217663" numCol="1" anchor="t" anchorCtr="0" compatLnSpc="1">
            <a:prstTxWarp prst="textNoShape">
              <a:avLst/>
            </a:prstTxWarp>
          </a:bodyPr>
          <a:lstStyle>
            <a:lvl1pPr algn="l" defTabSz="4352925">
              <a:defRPr sz="6600"/>
            </a:lvl1pPr>
          </a:lstStyle>
          <a:p>
            <a:pPr>
              <a:defRPr/>
            </a:pPr>
            <a:endParaRPr lang="en-AU" altLang="de-DE"/>
          </a:p>
        </p:txBody>
      </p:sp>
      <p:sp>
        <p:nvSpPr>
          <p:cNvPr id="1029" name="Rectangle 5">
            <a:extLst>
              <a:ext uri="{FF2B5EF4-FFF2-40B4-BE49-F238E27FC236}">
                <a16:creationId xmlns:a16="http://schemas.microsoft.com/office/drawing/2014/main" id="{1C803C03-F195-423F-9C90-32E16FEDF7DC}"/>
              </a:ext>
            </a:extLst>
          </p:cNvPr>
          <p:cNvSpPr>
            <a:spLocks noGrp="1" noChangeArrowheads="1"/>
          </p:cNvSpPr>
          <p:nvPr>
            <p:ph type="ftr" sz="quarter" idx="3"/>
          </p:nvPr>
        </p:nvSpPr>
        <p:spPr bwMode="auto">
          <a:xfrm>
            <a:off x="10934700" y="40963850"/>
            <a:ext cx="10134600" cy="2994025"/>
          </a:xfrm>
          <a:prstGeom prst="rect">
            <a:avLst/>
          </a:prstGeom>
          <a:noFill/>
          <a:ln>
            <a:noFill/>
          </a:ln>
          <a:effectLst/>
        </p:spPr>
        <p:txBody>
          <a:bodyPr vert="horz" wrap="square" lIns="435326" tIns="217663" rIns="435326" bIns="217663" numCol="1" anchor="t" anchorCtr="0" compatLnSpc="1">
            <a:prstTxWarp prst="textNoShape">
              <a:avLst/>
            </a:prstTxWarp>
          </a:bodyPr>
          <a:lstStyle>
            <a:lvl1pPr algn="ctr" defTabSz="4352925">
              <a:defRPr sz="6600"/>
            </a:lvl1pPr>
          </a:lstStyle>
          <a:p>
            <a:pPr>
              <a:defRPr/>
            </a:pPr>
            <a:endParaRPr lang="en-AU" altLang="de-DE"/>
          </a:p>
        </p:txBody>
      </p:sp>
      <p:sp>
        <p:nvSpPr>
          <p:cNvPr id="1030" name="Rectangle 6">
            <a:extLst>
              <a:ext uri="{FF2B5EF4-FFF2-40B4-BE49-F238E27FC236}">
                <a16:creationId xmlns:a16="http://schemas.microsoft.com/office/drawing/2014/main" id="{2229F319-C167-4688-8FC8-B3B01AEB4D8E}"/>
              </a:ext>
            </a:extLst>
          </p:cNvPr>
          <p:cNvSpPr>
            <a:spLocks noGrp="1" noChangeArrowheads="1"/>
          </p:cNvSpPr>
          <p:nvPr>
            <p:ph type="sldNum" sz="quarter" idx="4"/>
          </p:nvPr>
        </p:nvSpPr>
        <p:spPr bwMode="auto">
          <a:xfrm>
            <a:off x="22934613" y="40963850"/>
            <a:ext cx="6670675" cy="2994025"/>
          </a:xfrm>
          <a:prstGeom prst="rect">
            <a:avLst/>
          </a:prstGeom>
          <a:noFill/>
          <a:ln>
            <a:noFill/>
          </a:ln>
          <a:effectLst/>
        </p:spPr>
        <p:txBody>
          <a:bodyPr vert="horz" wrap="square" lIns="435326" tIns="217663" rIns="435326" bIns="217663" numCol="1" anchor="t" anchorCtr="0" compatLnSpc="1">
            <a:prstTxWarp prst="textNoShape">
              <a:avLst/>
            </a:prstTxWarp>
          </a:bodyPr>
          <a:lstStyle>
            <a:lvl1pPr algn="r" defTabSz="4352925">
              <a:defRPr sz="6600"/>
            </a:lvl1pPr>
          </a:lstStyle>
          <a:p>
            <a:pPr>
              <a:defRPr/>
            </a:pPr>
            <a:fld id="{82BC0661-B05F-40EB-9D73-B877EDD60971}" type="slidenum">
              <a:rPr lang="en-AU" altLang="de-DE"/>
              <a:pPr>
                <a:defRPr/>
              </a:pPr>
              <a:t>‹#›</a:t>
            </a:fld>
            <a:endParaRPr lang="en-AU" alt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52925" rtl="0" eaLnBrk="0" fontAlgn="base" hangingPunct="0">
        <a:spcBef>
          <a:spcPct val="0"/>
        </a:spcBef>
        <a:spcAft>
          <a:spcPct val="0"/>
        </a:spcAft>
        <a:defRPr sz="21000" kern="1200">
          <a:solidFill>
            <a:schemeClr val="tx2"/>
          </a:solidFill>
          <a:latin typeface="+mj-lt"/>
          <a:ea typeface="+mj-ea"/>
          <a:cs typeface="+mj-cs"/>
        </a:defRPr>
      </a:lvl1pPr>
      <a:lvl2pPr algn="ctr" defTabSz="4352925" rtl="0" eaLnBrk="0" fontAlgn="base" hangingPunct="0">
        <a:spcBef>
          <a:spcPct val="0"/>
        </a:spcBef>
        <a:spcAft>
          <a:spcPct val="0"/>
        </a:spcAft>
        <a:defRPr sz="21000">
          <a:solidFill>
            <a:schemeClr val="tx2"/>
          </a:solidFill>
          <a:latin typeface="Times New Roman" panose="02020603050405020304" pitchFamily="18" charset="0"/>
        </a:defRPr>
      </a:lvl2pPr>
      <a:lvl3pPr algn="ctr" defTabSz="4352925" rtl="0" eaLnBrk="0" fontAlgn="base" hangingPunct="0">
        <a:spcBef>
          <a:spcPct val="0"/>
        </a:spcBef>
        <a:spcAft>
          <a:spcPct val="0"/>
        </a:spcAft>
        <a:defRPr sz="21000">
          <a:solidFill>
            <a:schemeClr val="tx2"/>
          </a:solidFill>
          <a:latin typeface="Times New Roman" panose="02020603050405020304" pitchFamily="18" charset="0"/>
        </a:defRPr>
      </a:lvl3pPr>
      <a:lvl4pPr algn="ctr" defTabSz="4352925" rtl="0" eaLnBrk="0" fontAlgn="base" hangingPunct="0">
        <a:spcBef>
          <a:spcPct val="0"/>
        </a:spcBef>
        <a:spcAft>
          <a:spcPct val="0"/>
        </a:spcAft>
        <a:defRPr sz="21000">
          <a:solidFill>
            <a:schemeClr val="tx2"/>
          </a:solidFill>
          <a:latin typeface="Times New Roman" panose="02020603050405020304" pitchFamily="18" charset="0"/>
        </a:defRPr>
      </a:lvl4pPr>
      <a:lvl5pPr algn="ctr" defTabSz="4352925" rtl="0" eaLnBrk="0" fontAlgn="base" hangingPunct="0">
        <a:spcBef>
          <a:spcPct val="0"/>
        </a:spcBef>
        <a:spcAft>
          <a:spcPct val="0"/>
        </a:spcAft>
        <a:defRPr sz="21000">
          <a:solidFill>
            <a:schemeClr val="tx2"/>
          </a:solidFill>
          <a:latin typeface="Times New Roman" panose="02020603050405020304" pitchFamily="18" charset="0"/>
        </a:defRPr>
      </a:lvl5pPr>
      <a:lvl6pPr marL="457200" algn="ctr" defTabSz="4352925" rtl="0" eaLnBrk="0" fontAlgn="base" hangingPunct="0">
        <a:spcBef>
          <a:spcPct val="0"/>
        </a:spcBef>
        <a:spcAft>
          <a:spcPct val="0"/>
        </a:spcAft>
        <a:defRPr sz="21000">
          <a:solidFill>
            <a:schemeClr val="tx2"/>
          </a:solidFill>
          <a:latin typeface="Times New Roman" panose="02020603050405020304" pitchFamily="18" charset="0"/>
        </a:defRPr>
      </a:lvl6pPr>
      <a:lvl7pPr marL="914400" algn="ctr" defTabSz="4352925" rtl="0" eaLnBrk="0" fontAlgn="base" hangingPunct="0">
        <a:spcBef>
          <a:spcPct val="0"/>
        </a:spcBef>
        <a:spcAft>
          <a:spcPct val="0"/>
        </a:spcAft>
        <a:defRPr sz="21000">
          <a:solidFill>
            <a:schemeClr val="tx2"/>
          </a:solidFill>
          <a:latin typeface="Times New Roman" panose="02020603050405020304" pitchFamily="18" charset="0"/>
        </a:defRPr>
      </a:lvl7pPr>
      <a:lvl8pPr marL="1371600" algn="ctr" defTabSz="4352925" rtl="0" eaLnBrk="0" fontAlgn="base" hangingPunct="0">
        <a:spcBef>
          <a:spcPct val="0"/>
        </a:spcBef>
        <a:spcAft>
          <a:spcPct val="0"/>
        </a:spcAft>
        <a:defRPr sz="21000">
          <a:solidFill>
            <a:schemeClr val="tx2"/>
          </a:solidFill>
          <a:latin typeface="Times New Roman" panose="02020603050405020304" pitchFamily="18" charset="0"/>
        </a:defRPr>
      </a:lvl8pPr>
      <a:lvl9pPr marL="1828800" algn="ctr" defTabSz="4352925" rtl="0" eaLnBrk="0" fontAlgn="base" hangingPunct="0">
        <a:spcBef>
          <a:spcPct val="0"/>
        </a:spcBef>
        <a:spcAft>
          <a:spcPct val="0"/>
        </a:spcAft>
        <a:defRPr sz="21000">
          <a:solidFill>
            <a:schemeClr val="tx2"/>
          </a:solidFill>
          <a:latin typeface="Times New Roman" panose="02020603050405020304" pitchFamily="18" charset="0"/>
        </a:defRPr>
      </a:lvl9pPr>
    </p:titleStyle>
    <p:bodyStyle>
      <a:lvl1pPr marL="1630363" indent="-1630363" algn="l" defTabSz="4352925" rtl="0" eaLnBrk="0" fontAlgn="base" hangingPunct="0">
        <a:spcBef>
          <a:spcPct val="20000"/>
        </a:spcBef>
        <a:spcAft>
          <a:spcPct val="0"/>
        </a:spcAft>
        <a:buChar char="•"/>
        <a:defRPr sz="15300" kern="1200">
          <a:solidFill>
            <a:schemeClr val="tx1"/>
          </a:solidFill>
          <a:latin typeface="+mn-lt"/>
          <a:ea typeface="+mn-ea"/>
          <a:cs typeface="+mn-cs"/>
        </a:defRPr>
      </a:lvl1pPr>
      <a:lvl2pPr marL="3536950" indent="-1360488" algn="l" defTabSz="4352925" rtl="0" eaLnBrk="0" fontAlgn="base" hangingPunct="0">
        <a:spcBef>
          <a:spcPct val="20000"/>
        </a:spcBef>
        <a:spcAft>
          <a:spcPct val="0"/>
        </a:spcAft>
        <a:buChar char="–"/>
        <a:defRPr sz="13400" kern="1200">
          <a:solidFill>
            <a:schemeClr val="tx1"/>
          </a:solidFill>
          <a:latin typeface="+mn-lt"/>
          <a:ea typeface="+mn-ea"/>
          <a:cs typeface="+mn-cs"/>
        </a:defRPr>
      </a:lvl2pPr>
      <a:lvl3pPr marL="5441950" indent="-1089025" algn="l" defTabSz="4352925" rtl="0" eaLnBrk="0" fontAlgn="base" hangingPunct="0">
        <a:spcBef>
          <a:spcPct val="20000"/>
        </a:spcBef>
        <a:spcAft>
          <a:spcPct val="0"/>
        </a:spcAft>
        <a:buChar char="•"/>
        <a:defRPr sz="11500" kern="1200">
          <a:solidFill>
            <a:schemeClr val="tx1"/>
          </a:solidFill>
          <a:latin typeface="+mn-lt"/>
          <a:ea typeface="+mn-ea"/>
          <a:cs typeface="+mn-cs"/>
        </a:defRPr>
      </a:lvl3pPr>
      <a:lvl4pPr marL="7618413" indent="-1087438" algn="l" defTabSz="4352925" rtl="0" eaLnBrk="0" fontAlgn="base" hangingPunct="0">
        <a:spcBef>
          <a:spcPct val="20000"/>
        </a:spcBef>
        <a:spcAft>
          <a:spcPct val="0"/>
        </a:spcAft>
        <a:buChar char="–"/>
        <a:defRPr sz="9500" kern="1200">
          <a:solidFill>
            <a:schemeClr val="tx1"/>
          </a:solidFill>
          <a:latin typeface="+mn-lt"/>
          <a:ea typeface="+mn-ea"/>
          <a:cs typeface="+mn-cs"/>
        </a:defRPr>
      </a:lvl4pPr>
      <a:lvl5pPr marL="9794875" indent="-1089025" algn="l" defTabSz="4352925" rtl="0" eaLnBrk="0" fontAlgn="base" hangingPunct="0">
        <a:spcBef>
          <a:spcPct val="20000"/>
        </a:spcBef>
        <a:spcAft>
          <a:spcPct val="0"/>
        </a:spcAft>
        <a:buChar char="»"/>
        <a:defRPr sz="9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a:extLst>
              <a:ext uri="{FF2B5EF4-FFF2-40B4-BE49-F238E27FC236}">
                <a16:creationId xmlns:a16="http://schemas.microsoft.com/office/drawing/2014/main" id="{7B6435C6-4E39-4BD6-AADE-BC13552A9F2F}"/>
              </a:ext>
            </a:extLst>
          </p:cNvPr>
          <p:cNvSpPr>
            <a:spLocks noChangeArrowheads="1"/>
          </p:cNvSpPr>
          <p:nvPr/>
        </p:nvSpPr>
        <p:spPr bwMode="auto">
          <a:xfrm>
            <a:off x="739775" y="5867400"/>
            <a:ext cx="9872663" cy="38404800"/>
          </a:xfrm>
          <a:prstGeom prst="rect">
            <a:avLst/>
          </a:prstGeom>
          <a:solidFill>
            <a:srgbClr val="FFFF00">
              <a:alpha val="50195"/>
            </a:srgbClr>
          </a:solidFill>
          <a:ln>
            <a:noFill/>
          </a:ln>
          <a:effectLst/>
          <a:extLst>
            <a:ext uri="{91240B29-F687-4F45-9708-019B960494DF}">
              <a14:hiddenLine xmlns:a14="http://schemas.microsoft.com/office/drawing/2010/main" w="127000">
                <a:solidFill>
                  <a:srgbClr val="99CC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marL="1630363" indent="-1630363"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341313"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lvl="2" algn="just">
              <a:spcBef>
                <a:spcPct val="0"/>
              </a:spcBef>
              <a:buFontTx/>
              <a:buNone/>
            </a:pPr>
            <a:endParaRPr lang="en-US" altLang="de-DE" sz="3300"/>
          </a:p>
        </p:txBody>
      </p:sp>
      <p:sp>
        <p:nvSpPr>
          <p:cNvPr id="2051" name="Rectangle 6">
            <a:extLst>
              <a:ext uri="{FF2B5EF4-FFF2-40B4-BE49-F238E27FC236}">
                <a16:creationId xmlns:a16="http://schemas.microsoft.com/office/drawing/2014/main" id="{7DF49C0F-2E21-404C-B788-2D50C553D28D}"/>
              </a:ext>
            </a:extLst>
          </p:cNvPr>
          <p:cNvSpPr>
            <a:spLocks noChangeArrowheads="1"/>
          </p:cNvSpPr>
          <p:nvPr/>
        </p:nvSpPr>
        <p:spPr bwMode="auto">
          <a:xfrm>
            <a:off x="10993438" y="5791200"/>
            <a:ext cx="9871075" cy="38481000"/>
          </a:xfrm>
          <a:prstGeom prst="rect">
            <a:avLst/>
          </a:prstGeom>
          <a:solidFill>
            <a:srgbClr val="FFFF00">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endParaRPr lang="en-US" altLang="de-DE" sz="2500" dirty="0"/>
          </a:p>
        </p:txBody>
      </p:sp>
      <p:sp>
        <p:nvSpPr>
          <p:cNvPr id="2052" name="Rectangle 7">
            <a:extLst>
              <a:ext uri="{FF2B5EF4-FFF2-40B4-BE49-F238E27FC236}">
                <a16:creationId xmlns:a16="http://schemas.microsoft.com/office/drawing/2014/main" id="{82BF9489-8941-4B9A-A8CF-CAA811CCCA91}"/>
              </a:ext>
            </a:extLst>
          </p:cNvPr>
          <p:cNvSpPr>
            <a:spLocks noChangeArrowheads="1"/>
          </p:cNvSpPr>
          <p:nvPr/>
        </p:nvSpPr>
        <p:spPr bwMode="auto">
          <a:xfrm>
            <a:off x="21149469" y="5791200"/>
            <a:ext cx="9874250" cy="38481000"/>
          </a:xfrm>
          <a:prstGeom prst="rect">
            <a:avLst/>
          </a:prstGeom>
          <a:solidFill>
            <a:srgbClr val="FFFF00">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endParaRPr lang="en-US" altLang="de-DE" sz="2500"/>
          </a:p>
        </p:txBody>
      </p:sp>
      <p:sp>
        <p:nvSpPr>
          <p:cNvPr id="2053" name="Rectangle 10">
            <a:extLst>
              <a:ext uri="{FF2B5EF4-FFF2-40B4-BE49-F238E27FC236}">
                <a16:creationId xmlns:a16="http://schemas.microsoft.com/office/drawing/2014/main" id="{CC438FD6-A717-485F-864C-9BBE32B42A53}"/>
              </a:ext>
            </a:extLst>
          </p:cNvPr>
          <p:cNvSpPr>
            <a:spLocks noChangeArrowheads="1"/>
          </p:cNvSpPr>
          <p:nvPr/>
        </p:nvSpPr>
        <p:spPr bwMode="auto">
          <a:xfrm>
            <a:off x="76200" y="614363"/>
            <a:ext cx="31851600" cy="4872037"/>
          </a:xfrm>
          <a:prstGeom prst="rect">
            <a:avLst/>
          </a:prstGeom>
          <a:noFill/>
          <a:ln>
            <a:noFill/>
          </a:ln>
          <a:effectLst/>
        </p:spPr>
        <p:txBody>
          <a:bodyPr wrap="none" lIns="95325" tIns="47662" rIns="95325" bIns="47662" anchor="ctr"/>
          <a:lstStyle>
            <a:lvl1pPr marL="457200" indent="-457200" defTabSz="952500">
              <a:spcBef>
                <a:spcPct val="20000"/>
              </a:spcBef>
              <a:buChar char="•"/>
              <a:defRPr sz="15300">
                <a:solidFill>
                  <a:schemeClr val="tx1"/>
                </a:solidFill>
                <a:latin typeface="Times New Roman" panose="02020603050405020304" pitchFamily="18" charset="0"/>
              </a:defRPr>
            </a:lvl1pPr>
            <a:lvl2pPr marL="933450" indent="-457200" defTabSz="952500">
              <a:spcBef>
                <a:spcPct val="20000"/>
              </a:spcBef>
              <a:buChar char="–"/>
              <a:defRPr sz="13400">
                <a:solidFill>
                  <a:schemeClr val="tx1"/>
                </a:solidFill>
                <a:latin typeface="Times New Roman" panose="02020603050405020304" pitchFamily="18" charset="0"/>
              </a:defRPr>
            </a:lvl2pPr>
            <a:lvl3pPr marL="1409700" indent="-457200" defTabSz="952500">
              <a:spcBef>
                <a:spcPct val="20000"/>
              </a:spcBef>
              <a:buChar char="•"/>
              <a:defRPr sz="11500">
                <a:solidFill>
                  <a:schemeClr val="tx1"/>
                </a:solidFill>
                <a:latin typeface="Times New Roman" panose="02020603050405020304" pitchFamily="18" charset="0"/>
              </a:defRPr>
            </a:lvl3pPr>
            <a:lvl4pPr marL="1885950" indent="-457200" defTabSz="952500">
              <a:spcBef>
                <a:spcPct val="20000"/>
              </a:spcBef>
              <a:buChar char="–"/>
              <a:defRPr sz="9500">
                <a:solidFill>
                  <a:schemeClr val="tx1"/>
                </a:solidFill>
                <a:latin typeface="Times New Roman" panose="02020603050405020304" pitchFamily="18" charset="0"/>
              </a:defRPr>
            </a:lvl4pPr>
            <a:lvl5pPr marL="2362200" indent="-457200" defTabSz="952500">
              <a:spcBef>
                <a:spcPct val="20000"/>
              </a:spcBef>
              <a:buChar char="»"/>
              <a:defRPr sz="9500">
                <a:solidFill>
                  <a:schemeClr val="tx1"/>
                </a:solidFill>
                <a:latin typeface="Times New Roman" panose="02020603050405020304" pitchFamily="18" charset="0"/>
              </a:defRPr>
            </a:lvl5pPr>
            <a:lvl6pPr marL="2819400" indent="-457200"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3276600" indent="-457200"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733800" indent="-457200"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4191000" indent="-457200"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marL="0" indent="0" algn="ctr">
              <a:spcBef>
                <a:spcPct val="0"/>
              </a:spcBef>
              <a:buFontTx/>
              <a:buNone/>
              <a:defRPr/>
            </a:pPr>
            <a:endParaRPr lang="nn-NO" altLang="de-DE" sz="3300" b="1" dirty="0"/>
          </a:p>
          <a:p>
            <a:pPr marL="0" indent="0" algn="ctr">
              <a:spcBef>
                <a:spcPct val="0"/>
              </a:spcBef>
              <a:buFontTx/>
              <a:buNone/>
              <a:defRPr/>
            </a:pPr>
            <a:endParaRPr lang="nn-NO" altLang="de-DE" sz="3300" b="1" dirty="0"/>
          </a:p>
          <a:p>
            <a:pPr marL="0" indent="0" algn="ctr">
              <a:spcBef>
                <a:spcPct val="0"/>
              </a:spcBef>
              <a:buNone/>
              <a:defRPr/>
            </a:pPr>
            <a:r>
              <a:rPr lang="zh-CN" altLang="zh-CN" sz="3300" b="1" dirty="0"/>
              <a:t>Junyi Zhang</a:t>
            </a:r>
            <a:r>
              <a:rPr lang="zh-CN" altLang="zh-CN" sz="3300" b="1" baseline="30000" dirty="0"/>
              <a:t>1</a:t>
            </a:r>
            <a:r>
              <a:rPr lang="zh-CN" altLang="zh-CN" sz="3300" b="1" dirty="0"/>
              <a:t>, Qiong Li</a:t>
            </a:r>
            <a:r>
              <a:rPr lang="zh-CN" altLang="zh-CN" sz="3300" b="1" baseline="30000" dirty="0"/>
              <a:t>1*</a:t>
            </a:r>
            <a:r>
              <a:rPr lang="zh-CN" altLang="zh-CN" sz="3300" b="1" dirty="0"/>
              <a:t>, Chunyan Luo</a:t>
            </a:r>
            <a:r>
              <a:rPr lang="zh-CN" altLang="zh-CN" sz="3300" b="1" baseline="30000" dirty="0"/>
              <a:t>1</a:t>
            </a:r>
            <a:r>
              <a:rPr lang="zh-CN" altLang="zh-CN" sz="3300" b="1" dirty="0"/>
              <a:t>, Jiawei Liu</a:t>
            </a:r>
            <a:r>
              <a:rPr lang="zh-CN" altLang="zh-CN" sz="3300" b="1" baseline="30000" dirty="0"/>
              <a:t>1</a:t>
            </a:r>
          </a:p>
          <a:p>
            <a:pPr marL="0" indent="0" algn="ctr">
              <a:spcBef>
                <a:spcPct val="0"/>
              </a:spcBef>
              <a:buFontTx/>
              <a:buNone/>
              <a:defRPr/>
            </a:pPr>
            <a:endParaRPr lang="nn-NO" altLang="de-DE" sz="3300" b="1" dirty="0"/>
          </a:p>
          <a:p>
            <a:pPr indent="0" algn="ctr">
              <a:buFontTx/>
              <a:buNone/>
              <a:defRPr/>
            </a:pPr>
            <a:r>
              <a:rPr lang="en-GB" altLang="zh-CN" sz="2900" i="1" dirty="0">
                <a:ea typeface="等线" panose="02010600030101010101" pitchFamily="2" charset="-122"/>
              </a:rPr>
              <a:t>1Key Laboratory of Rural Energy Engineering in Yunnan Province, Yunnan Normal University, Kunming 650500, PR China, liqiong@ynnu.edu.</a:t>
            </a:r>
            <a:r>
              <a:rPr lang="en-US" altLang="zh-CN" sz="2900" i="1" dirty="0" err="1">
                <a:ea typeface="等线" panose="02010600030101010101" pitchFamily="2" charset="-122"/>
              </a:rPr>
              <a:t>cn</a:t>
            </a:r>
            <a:endParaRPr lang="es-ES" altLang="de-DE" sz="2900" i="1" dirty="0"/>
          </a:p>
          <a:p>
            <a:pPr lvl="2" algn="ctr">
              <a:spcBef>
                <a:spcPct val="0"/>
              </a:spcBef>
              <a:buFontTx/>
              <a:buNone/>
              <a:defRPr/>
            </a:pPr>
            <a:endParaRPr lang="en-US" altLang="de-DE" sz="900" i="1" dirty="0"/>
          </a:p>
        </p:txBody>
      </p:sp>
      <p:sp>
        <p:nvSpPr>
          <p:cNvPr id="2054" name="Rectangle 14">
            <a:extLst>
              <a:ext uri="{FF2B5EF4-FFF2-40B4-BE49-F238E27FC236}">
                <a16:creationId xmlns:a16="http://schemas.microsoft.com/office/drawing/2014/main" id="{3922C742-2147-4C85-BAE5-987C9E4D886B}"/>
              </a:ext>
            </a:extLst>
          </p:cNvPr>
          <p:cNvSpPr>
            <a:spLocks noChangeArrowheads="1"/>
          </p:cNvSpPr>
          <p:nvPr/>
        </p:nvSpPr>
        <p:spPr bwMode="auto">
          <a:xfrm>
            <a:off x="663575" y="5791200"/>
            <a:ext cx="9872663" cy="1801812"/>
          </a:xfrm>
          <a:prstGeom prst="rect">
            <a:avLst/>
          </a:prstGeom>
          <a:solidFill>
            <a:srgbClr val="FF0000"/>
          </a:solidFill>
          <a:ln>
            <a:noFill/>
          </a:ln>
          <a:effectLst/>
          <a:extLst>
            <a:ext uri="{91240B29-F687-4F45-9708-019B960494DF}">
              <a14:hiddenLine xmlns:a14="http://schemas.microsoft.com/office/drawing/2010/main" w="127000">
                <a:solidFill>
                  <a:srgbClr val="99CC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r>
              <a:rPr lang="en-AU" altLang="de-DE" sz="5900" b="1" dirty="0"/>
              <a:t>Introduction</a:t>
            </a:r>
            <a:endParaRPr lang="en-AU" altLang="de-DE" sz="5900" dirty="0"/>
          </a:p>
        </p:txBody>
      </p:sp>
      <p:sp>
        <p:nvSpPr>
          <p:cNvPr id="2055" name="Text Box 69">
            <a:extLst>
              <a:ext uri="{FF2B5EF4-FFF2-40B4-BE49-F238E27FC236}">
                <a16:creationId xmlns:a16="http://schemas.microsoft.com/office/drawing/2014/main" id="{9D4B2254-2F79-4577-8A40-056DC2268532}"/>
              </a:ext>
            </a:extLst>
          </p:cNvPr>
          <p:cNvSpPr txBox="1">
            <a:spLocks noChangeArrowheads="1"/>
          </p:cNvSpPr>
          <p:nvPr/>
        </p:nvSpPr>
        <p:spPr bwMode="auto">
          <a:xfrm>
            <a:off x="739775" y="15621000"/>
            <a:ext cx="9872663" cy="1724025"/>
          </a:xfrm>
          <a:prstGeom prst="rect">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r>
              <a:rPr lang="en-US" altLang="de-DE" sz="5900" b="1">
                <a:cs typeface="Times New Roman" panose="02020603050405020304" pitchFamily="18" charset="0"/>
              </a:rPr>
              <a:t>Methodology</a:t>
            </a:r>
            <a:endParaRPr lang="en-AU" altLang="de-DE" sz="5900" b="1"/>
          </a:p>
        </p:txBody>
      </p:sp>
      <p:sp>
        <p:nvSpPr>
          <p:cNvPr id="2056" name="Text Box 70">
            <a:extLst>
              <a:ext uri="{FF2B5EF4-FFF2-40B4-BE49-F238E27FC236}">
                <a16:creationId xmlns:a16="http://schemas.microsoft.com/office/drawing/2014/main" id="{7864019C-8D25-408D-A620-4B80EBB35C7E}"/>
              </a:ext>
            </a:extLst>
          </p:cNvPr>
          <p:cNvSpPr txBox="1">
            <a:spLocks noChangeArrowheads="1"/>
          </p:cNvSpPr>
          <p:nvPr/>
        </p:nvSpPr>
        <p:spPr bwMode="auto">
          <a:xfrm>
            <a:off x="304800" y="29838650"/>
            <a:ext cx="9871075" cy="534988"/>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just">
              <a:spcBef>
                <a:spcPct val="50000"/>
              </a:spcBef>
            </a:pPr>
            <a:endParaRPr lang="en-US" altLang="de-DE" sz="3300"/>
          </a:p>
        </p:txBody>
      </p:sp>
      <p:sp>
        <p:nvSpPr>
          <p:cNvPr id="2058" name="Rectangle 154">
            <a:extLst>
              <a:ext uri="{FF2B5EF4-FFF2-40B4-BE49-F238E27FC236}">
                <a16:creationId xmlns:a16="http://schemas.microsoft.com/office/drawing/2014/main" id="{0E676564-BACD-483D-9EB8-940DE6A34384}"/>
              </a:ext>
            </a:extLst>
          </p:cNvPr>
          <p:cNvSpPr>
            <a:spLocks noChangeArrowheads="1"/>
          </p:cNvSpPr>
          <p:nvPr/>
        </p:nvSpPr>
        <p:spPr bwMode="auto">
          <a:xfrm>
            <a:off x="21204238" y="35433000"/>
            <a:ext cx="9871075" cy="1792068"/>
          </a:xfrm>
          <a:prstGeom prst="rect">
            <a:avLst/>
          </a:prstGeom>
          <a:solidFill>
            <a:srgbClr val="FF0000"/>
          </a:solidFill>
          <a:ln>
            <a:noFill/>
          </a:ln>
          <a:effectLst/>
          <a:extLst>
            <a:ext uri="{91240B29-F687-4F45-9708-019B960494DF}">
              <a14:hiddenLine xmlns:a14="http://schemas.microsoft.com/office/drawing/2010/main" w="127000">
                <a:solidFill>
                  <a:srgbClr val="99CC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r>
              <a:rPr lang="en-US" altLang="de-DE" sz="5900" b="1" dirty="0">
                <a:cs typeface="Times New Roman" panose="02020603050405020304" pitchFamily="18" charset="0"/>
              </a:rPr>
              <a:t>References</a:t>
            </a:r>
            <a:r>
              <a:rPr lang="es-ES" altLang="de-DE" sz="5900" b="1" dirty="0"/>
              <a:t> </a:t>
            </a:r>
            <a:endParaRPr lang="en-AU" altLang="de-DE" sz="5900" b="1" dirty="0"/>
          </a:p>
        </p:txBody>
      </p:sp>
      <p:sp>
        <p:nvSpPr>
          <p:cNvPr id="2059" name="Text Box 155">
            <a:extLst>
              <a:ext uri="{FF2B5EF4-FFF2-40B4-BE49-F238E27FC236}">
                <a16:creationId xmlns:a16="http://schemas.microsoft.com/office/drawing/2014/main" id="{7042DA10-4538-4282-BEA1-3DF58F5B2601}"/>
              </a:ext>
            </a:extLst>
          </p:cNvPr>
          <p:cNvSpPr txBox="1">
            <a:spLocks noChangeArrowheads="1"/>
          </p:cNvSpPr>
          <p:nvPr/>
        </p:nvSpPr>
        <p:spPr bwMode="auto">
          <a:xfrm>
            <a:off x="21336000" y="10558358"/>
            <a:ext cx="9586912" cy="8567842"/>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1630363" indent="273050" defTabSz="952500">
              <a:spcBef>
                <a:spcPct val="20000"/>
              </a:spcBef>
              <a:buChar char="•"/>
              <a:defRPr sz="15300">
                <a:solidFill>
                  <a:schemeClr val="tx1"/>
                </a:solidFill>
                <a:latin typeface="Times New Roman" panose="02020603050405020304" pitchFamily="18" charset="0"/>
              </a:defRPr>
            </a:lvl1pPr>
            <a:lvl2pPr marL="682625" indent="-1360488" defTabSz="952500">
              <a:spcBef>
                <a:spcPct val="20000"/>
              </a:spcBef>
              <a:buChar char="–"/>
              <a:defRPr sz="13400">
                <a:solidFill>
                  <a:schemeClr val="tx1"/>
                </a:solidFill>
                <a:latin typeface="Times New Roman" panose="02020603050405020304" pitchFamily="18" charset="0"/>
              </a:defRPr>
            </a:lvl2pPr>
            <a:lvl3pPr indent="457200"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marL="0" lvl="2" algn="just">
              <a:buFontTx/>
              <a:buNone/>
            </a:pPr>
            <a:r>
              <a:rPr lang="en-GB" altLang="zh-CN" sz="3600" dirty="0">
                <a:solidFill>
                  <a:srgbClr val="000000"/>
                </a:solidFill>
              </a:rPr>
              <a:t>Table 1 summarizes the aerodynamic loads of the solar-powered UAV under different flow-field conditions. As environmental complexity increases, the aerodynamic loads are markedly increased. Under steep-slope conditions, lift, drag, and pitching moment are increased by 409.52%, 114.02%, and 679.29%, respectively. After the canopy is introduced, lift and drag are further increased by 53.52% and 150.96%, respectively, whereas pitching moment is reduced by 50.40%. These variations are mainly caused by terrain- and canopy-induced inflow distortion, which strengthens flow non-uniformity and local pressure redistribution around the UAV, thereby increasing aerodynamic penalties and longitudinal sensitivity. </a:t>
            </a:r>
            <a:endParaRPr lang="en-US" altLang="de-DE" sz="3600" dirty="0">
              <a:solidFill>
                <a:srgbClr val="000000"/>
              </a:solidFill>
            </a:endParaRPr>
          </a:p>
        </p:txBody>
      </p:sp>
      <p:sp>
        <p:nvSpPr>
          <p:cNvPr id="2060" name="Text Box 159">
            <a:extLst>
              <a:ext uri="{FF2B5EF4-FFF2-40B4-BE49-F238E27FC236}">
                <a16:creationId xmlns:a16="http://schemas.microsoft.com/office/drawing/2014/main" id="{9BB98A34-7B1E-4E19-BC23-CDF5BB427C73}"/>
              </a:ext>
            </a:extLst>
          </p:cNvPr>
          <p:cNvSpPr txBox="1">
            <a:spLocks noChangeArrowheads="1"/>
          </p:cNvSpPr>
          <p:nvPr/>
        </p:nvSpPr>
        <p:spPr bwMode="auto">
          <a:xfrm>
            <a:off x="685800" y="7735669"/>
            <a:ext cx="9753600" cy="77329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273050" indent="457200" defTabSz="952500">
              <a:spcBef>
                <a:spcPct val="20000"/>
              </a:spcBef>
              <a:buChar char="•"/>
              <a:defRPr sz="15300">
                <a:solidFill>
                  <a:schemeClr val="tx1"/>
                </a:solidFill>
                <a:latin typeface="Times New Roman" panose="02020603050405020304" pitchFamily="18" charset="0"/>
              </a:defRPr>
            </a:lvl1pPr>
            <a:lvl2pPr marL="442913" indent="-1360488" defTabSz="952500">
              <a:spcBef>
                <a:spcPct val="20000"/>
              </a:spcBef>
              <a:buChar char="–"/>
              <a:defRPr sz="13400">
                <a:solidFill>
                  <a:schemeClr val="tx1"/>
                </a:solidFill>
                <a:latin typeface="Times New Roman" panose="02020603050405020304" pitchFamily="18" charset="0"/>
              </a:defRPr>
            </a:lvl2pPr>
            <a:lvl3pPr marL="8532813" indent="-1089025" defTabSz="952500">
              <a:spcBef>
                <a:spcPct val="20000"/>
              </a:spcBef>
              <a:buChar char="•"/>
              <a:defRPr sz="11500">
                <a:solidFill>
                  <a:schemeClr val="tx1"/>
                </a:solidFill>
                <a:latin typeface="Times New Roman" panose="02020603050405020304" pitchFamily="18" charset="0"/>
              </a:defRPr>
            </a:lvl3pPr>
            <a:lvl4pPr marL="8704263" indent="-1087438" defTabSz="952500">
              <a:spcBef>
                <a:spcPct val="20000"/>
              </a:spcBef>
              <a:buChar char="–"/>
              <a:defRPr sz="9500">
                <a:solidFill>
                  <a:schemeClr val="tx1"/>
                </a:solidFill>
                <a:latin typeface="Times New Roman" panose="02020603050405020304" pitchFamily="18" charset="0"/>
              </a:defRPr>
            </a:lvl4pPr>
            <a:lvl5pPr marL="8874125" indent="-1089025" defTabSz="952500">
              <a:spcBef>
                <a:spcPct val="20000"/>
              </a:spcBef>
              <a:buChar char="»"/>
              <a:defRPr sz="9500">
                <a:solidFill>
                  <a:schemeClr val="tx1"/>
                </a:solidFill>
                <a:latin typeface="Times New Roman" panose="02020603050405020304" pitchFamily="18" charset="0"/>
              </a:defRPr>
            </a:lvl5pPr>
            <a:lvl6pPr marL="93313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97885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102457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107029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just">
              <a:spcBef>
                <a:spcPct val="0"/>
              </a:spcBef>
              <a:buFontTx/>
              <a:buNone/>
            </a:pPr>
            <a:r>
              <a:rPr lang="en-GB" altLang="zh-CN" sz="3600" dirty="0"/>
              <a:t>Solar-powered unmanned aerial vehicles (UAVs) are widely used in agricultural inspection due to their long endurance and low-carbon features. While integrating solar cells improves endurance and efficiency, external disturbances impact flight performance [1,2]. In particular, the complexity and non-uniformity of near-ground flow fields are further intensified by terrain and vegetation, by which the risk of instability during low-altitude flight is increased. This study explores the coupling effects of slope, canopy, and solar-powered UAVs, </a:t>
            </a:r>
            <a:r>
              <a:rPr lang="en-GB" altLang="zh-CN" sz="3600" dirty="0" err="1"/>
              <a:t>analyzing</a:t>
            </a:r>
            <a:r>
              <a:rPr lang="en-GB" altLang="zh-CN" sz="3600" dirty="0"/>
              <a:t> the influence of near-ground flow fields on aerodynamics.</a:t>
            </a:r>
            <a:endParaRPr lang="en-US" altLang="de-DE" sz="3600" dirty="0"/>
          </a:p>
        </p:txBody>
      </p:sp>
      <p:sp>
        <p:nvSpPr>
          <p:cNvPr id="2062" name="Text Box 170">
            <a:extLst>
              <a:ext uri="{FF2B5EF4-FFF2-40B4-BE49-F238E27FC236}">
                <a16:creationId xmlns:a16="http://schemas.microsoft.com/office/drawing/2014/main" id="{5EB80D60-D89B-40CF-887D-D22BD29099BD}"/>
              </a:ext>
            </a:extLst>
          </p:cNvPr>
          <p:cNvSpPr txBox="1">
            <a:spLocks noChangeArrowheads="1"/>
          </p:cNvSpPr>
          <p:nvPr/>
        </p:nvSpPr>
        <p:spPr bwMode="auto">
          <a:xfrm>
            <a:off x="20955000" y="37947600"/>
            <a:ext cx="9906000" cy="50101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273050" defTabSz="952500">
              <a:spcBef>
                <a:spcPct val="20000"/>
              </a:spcBef>
              <a:buChar char="•"/>
              <a:defRPr sz="15300">
                <a:solidFill>
                  <a:schemeClr val="tx1"/>
                </a:solidFill>
                <a:latin typeface="Times New Roman" panose="02020603050405020304" pitchFamily="18" charset="0"/>
              </a:defRPr>
            </a:lvl1pPr>
            <a:lvl2pPr marL="442913" indent="-1360488" defTabSz="952500">
              <a:spcBef>
                <a:spcPct val="20000"/>
              </a:spcBef>
              <a:buChar char="–"/>
              <a:defRPr sz="13400">
                <a:solidFill>
                  <a:schemeClr val="tx1"/>
                </a:solidFill>
                <a:latin typeface="Times New Roman" panose="02020603050405020304" pitchFamily="18" charset="0"/>
              </a:defRPr>
            </a:lvl2pPr>
            <a:lvl3pPr marL="8532813" indent="-1089025" defTabSz="952500">
              <a:spcBef>
                <a:spcPct val="20000"/>
              </a:spcBef>
              <a:buChar char="•"/>
              <a:defRPr sz="11500">
                <a:solidFill>
                  <a:schemeClr val="tx1"/>
                </a:solidFill>
                <a:latin typeface="Times New Roman" panose="02020603050405020304" pitchFamily="18" charset="0"/>
              </a:defRPr>
            </a:lvl3pPr>
            <a:lvl4pPr marL="8704263" indent="-1087438" defTabSz="952500">
              <a:spcBef>
                <a:spcPct val="20000"/>
              </a:spcBef>
              <a:buChar char="–"/>
              <a:defRPr sz="9500">
                <a:solidFill>
                  <a:schemeClr val="tx1"/>
                </a:solidFill>
                <a:latin typeface="Times New Roman" panose="02020603050405020304" pitchFamily="18" charset="0"/>
              </a:defRPr>
            </a:lvl4pPr>
            <a:lvl5pPr marL="8874125" indent="-1089025" defTabSz="952500">
              <a:spcBef>
                <a:spcPct val="20000"/>
              </a:spcBef>
              <a:buChar char="»"/>
              <a:defRPr sz="9500">
                <a:solidFill>
                  <a:schemeClr val="tx1"/>
                </a:solidFill>
                <a:latin typeface="Times New Roman" panose="02020603050405020304" pitchFamily="18" charset="0"/>
              </a:defRPr>
            </a:lvl5pPr>
            <a:lvl6pPr marL="93313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97885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102457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10702925"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just">
              <a:spcBef>
                <a:spcPct val="0"/>
              </a:spcBef>
              <a:buFontTx/>
              <a:buNone/>
            </a:pPr>
            <a:r>
              <a:rPr lang="en-US" altLang="de-DE" sz="3600" dirty="0"/>
              <a:t>[1]	</a:t>
            </a:r>
            <a:r>
              <a:rPr lang="de-DE" altLang="zh-CN" sz="3600" dirty="0"/>
              <a:t>Gencag M S, Dalkiran F Y, Kekec E T, et al. Impact analysis of solar cells on fixed-wing UAV: simulation-based performance evaluation under varying environmental conditions. The Aeronautical Journal, 2026: 1-24</a:t>
            </a:r>
            <a:r>
              <a:rPr lang="en-US" altLang="de-DE" sz="3600" dirty="0"/>
              <a:t>.</a:t>
            </a:r>
          </a:p>
          <a:p>
            <a:pPr algn="just">
              <a:spcBef>
                <a:spcPct val="0"/>
              </a:spcBef>
              <a:buFontTx/>
              <a:buNone/>
            </a:pPr>
            <a:r>
              <a:rPr lang="en-US" altLang="de-DE" sz="3600" dirty="0"/>
              <a:t>[2]	</a:t>
            </a:r>
            <a:r>
              <a:rPr lang="de-DE" altLang="zh-CN" sz="3600" dirty="0"/>
              <a:t> Jia W, Zhou Z, Lei T, et al. Real-time energy optimization of Solar powered UAVs under wind and cloud disturbances. Aerospace Science and Technology, 2026, 176(B): 112201. </a:t>
            </a:r>
            <a:endParaRPr lang="en-US" altLang="de-DE" sz="3600" dirty="0"/>
          </a:p>
        </p:txBody>
      </p:sp>
      <p:sp>
        <p:nvSpPr>
          <p:cNvPr id="2063" name="Text Box 173">
            <a:extLst>
              <a:ext uri="{FF2B5EF4-FFF2-40B4-BE49-F238E27FC236}">
                <a16:creationId xmlns:a16="http://schemas.microsoft.com/office/drawing/2014/main" id="{82CB8CE8-788A-4645-9C04-3E62D8C6F9BE}"/>
              </a:ext>
            </a:extLst>
          </p:cNvPr>
          <p:cNvSpPr txBox="1">
            <a:spLocks noChangeArrowheads="1"/>
          </p:cNvSpPr>
          <p:nvPr/>
        </p:nvSpPr>
        <p:spPr bwMode="auto">
          <a:xfrm>
            <a:off x="715963" y="17622838"/>
            <a:ext cx="9723437" cy="16209962"/>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1630363" indent="-1630363" defTabSz="952500">
              <a:spcBef>
                <a:spcPct val="20000"/>
              </a:spcBef>
              <a:buChar char="•"/>
              <a:defRPr sz="15300">
                <a:solidFill>
                  <a:schemeClr val="tx1"/>
                </a:solidFill>
                <a:latin typeface="Times New Roman" panose="02020603050405020304" pitchFamily="18" charset="0"/>
              </a:defRPr>
            </a:lvl1pPr>
            <a:lvl2pPr marL="171450" indent="-1360488" defTabSz="952500">
              <a:spcBef>
                <a:spcPct val="20000"/>
              </a:spcBef>
              <a:buChar char="–"/>
              <a:defRPr sz="13400">
                <a:solidFill>
                  <a:schemeClr val="tx1"/>
                </a:solidFill>
                <a:latin typeface="Times New Roman" panose="02020603050405020304" pitchFamily="18" charset="0"/>
              </a:defRPr>
            </a:lvl2pPr>
            <a:lvl3pPr marL="273050" indent="457200"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lvl="2" algn="just">
              <a:spcBef>
                <a:spcPct val="0"/>
              </a:spcBef>
              <a:buNone/>
            </a:pPr>
            <a:r>
              <a:rPr lang="en-GB" altLang="zh-CN" sz="3600" dirty="0"/>
              <a:t>Given the sensitivity of low-altitude solar-powered UAV operations in agricultural environments to complex disturbances, a solar-powered UAV model with a 2 m wingspan and a 1 m fuselage length was developed based on the E387 </a:t>
            </a:r>
            <a:r>
              <a:rPr lang="en-GB" altLang="zh-CN" sz="3600" dirty="0" err="1"/>
              <a:t>airfoil</a:t>
            </a:r>
            <a:r>
              <a:rPr lang="en-GB" altLang="zh-CN" sz="3600" dirty="0"/>
              <a:t>, which is characterized by a </a:t>
            </a:r>
            <a:r>
              <a:rPr lang="en-GB" altLang="zh-CN" sz="3600" dirty="0" err="1"/>
              <a:t>favorable</a:t>
            </a:r>
            <a:r>
              <a:rPr lang="en-GB" altLang="zh-CN" sz="3600" dirty="0"/>
              <a:t> lift-to-drag ratio, aerodynamic stability, and suitability for solar-cell integration. In addition, to improve computational efficiency, the 0.3 mm solar film was simplified as surface partitions on the wing. A computational domain of 12 m × 5 m × 6 m was defined to provide sufficient space for flow development over complex terrain and to effectively suppress the influence of boundary effects on the numerical results. </a:t>
            </a:r>
          </a:p>
          <a:p>
            <a:pPr lvl="2" algn="just">
              <a:spcBef>
                <a:spcPct val="0"/>
              </a:spcBef>
              <a:buNone/>
            </a:pPr>
            <a:r>
              <a:rPr lang="en-GB" altLang="zh-CN" sz="3600" dirty="0"/>
              <a:t>As illustrated in Fig. 1, 3D models of the solar-powered UAV and its environment were established, and computational fluid dynamics (CFD) simulations were conducted to investigate the effects of complex flow fields on the aerodynamic response of the solar-powered UAV. The key variables were slope and canopy, with environmental conditions defined as S1 (flat, no canopy), S2 (20°, no canopy), S3 (30°, no canopy), S4 (20°, with canopy), and S5 (30°, with canopy), and UAV response conditions defined as P1 (flat, no canopy), P2 (20°, no canopy), and P3 (20°, with canopy). </a:t>
            </a:r>
            <a:endParaRPr lang="zh-CN" altLang="zh-CN" sz="3600" dirty="0"/>
          </a:p>
          <a:p>
            <a:pPr lvl="2" algn="just">
              <a:spcBef>
                <a:spcPct val="0"/>
              </a:spcBef>
              <a:buNone/>
            </a:pPr>
            <a:endParaRPr lang="zh-CN" altLang="zh-CN" sz="3600" dirty="0"/>
          </a:p>
        </p:txBody>
      </p:sp>
      <p:sp>
        <p:nvSpPr>
          <p:cNvPr id="2064" name="Rectangle 195">
            <a:extLst>
              <a:ext uri="{FF2B5EF4-FFF2-40B4-BE49-F238E27FC236}">
                <a16:creationId xmlns:a16="http://schemas.microsoft.com/office/drawing/2014/main" id="{21300476-146A-4BEE-A425-530223DE566E}"/>
              </a:ext>
            </a:extLst>
          </p:cNvPr>
          <p:cNvSpPr>
            <a:spLocks noChangeArrowheads="1"/>
          </p:cNvSpPr>
          <p:nvPr/>
        </p:nvSpPr>
        <p:spPr bwMode="auto">
          <a:xfrm>
            <a:off x="10993438" y="12668250"/>
            <a:ext cx="9871075" cy="1733550"/>
          </a:xfrm>
          <a:prstGeom prst="rect">
            <a:avLst/>
          </a:prstGeom>
          <a:solidFill>
            <a:srgbClr val="FF0000"/>
          </a:solidFill>
          <a:ln>
            <a:noFill/>
          </a:ln>
          <a:effectLst/>
          <a:extLst>
            <a:ext uri="{91240B29-F687-4F45-9708-019B960494DF}">
              <a14:hiddenLine xmlns:a14="http://schemas.microsoft.com/office/drawing/2010/main" w="127000">
                <a:solidFill>
                  <a:srgbClr val="99CC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r>
              <a:rPr lang="en-AU" altLang="de-DE" sz="5900" b="1" dirty="0">
                <a:cs typeface="Times New Roman" panose="02020603050405020304" pitchFamily="18" charset="0"/>
              </a:rPr>
              <a:t>Result</a:t>
            </a:r>
            <a:endParaRPr lang="en-AU" altLang="de-DE" sz="5900" b="1" dirty="0"/>
          </a:p>
        </p:txBody>
      </p:sp>
      <p:sp>
        <p:nvSpPr>
          <p:cNvPr id="2069" name="文本框 40">
            <a:extLst>
              <a:ext uri="{FF2B5EF4-FFF2-40B4-BE49-F238E27FC236}">
                <a16:creationId xmlns:a16="http://schemas.microsoft.com/office/drawing/2014/main" id="{57291E6C-D501-44CB-917C-BCC76CAF0C92}"/>
              </a:ext>
            </a:extLst>
          </p:cNvPr>
          <p:cNvSpPr txBox="1">
            <a:spLocks noChangeArrowheads="1"/>
          </p:cNvSpPr>
          <p:nvPr/>
        </p:nvSpPr>
        <p:spPr bwMode="auto">
          <a:xfrm>
            <a:off x="10960893" y="14859000"/>
            <a:ext cx="9642475" cy="6840334"/>
          </a:xfrm>
          <a:prstGeom prst="rect">
            <a:avLst/>
          </a:prstGeom>
          <a:noFill/>
          <a:ln>
            <a:noFill/>
          </a:ln>
        </p:spPr>
        <p:txBody>
          <a:bodyPr>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27305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lvl="2" indent="457200" algn="just">
              <a:lnSpc>
                <a:spcPct val="102000"/>
              </a:lnSpc>
              <a:defRPr/>
            </a:pPr>
            <a:r>
              <a:rPr lang="en-GB" altLang="zh-CN" sz="3600" dirty="0">
                <a:solidFill>
                  <a:srgbClr val="000000"/>
                </a:solidFill>
              </a:rPr>
              <a:t>Fig. 2 compares the velocity contours on the central longitudinal plane (z = 0) at 5 m/s under different terrain and canopy conditions. The near-ground flow is shifted from a relatively uniform state to a non-uniform one. Velocity redistribution is mainly induced by the slope, while stronger deceleration, broader low-velocity zones, and larger gradients are caused by the canopy. These features result from terrain adjustment and canopy drag and blockage, which weaken momentum transport and enhance flow heterogeneity</a:t>
            </a:r>
            <a:r>
              <a:rPr lang="en-US" altLang="de-DE" sz="3600" dirty="0">
                <a:solidFill>
                  <a:srgbClr val="000000"/>
                </a:solidFill>
              </a:rPr>
              <a:t>.</a:t>
            </a:r>
            <a:endParaRPr lang="en-AU" altLang="de-DE" sz="3600" dirty="0">
              <a:solidFill>
                <a:srgbClr val="000000"/>
              </a:solidFill>
            </a:endParaRPr>
          </a:p>
        </p:txBody>
      </p:sp>
      <p:sp>
        <p:nvSpPr>
          <p:cNvPr id="2067" name="Text Box 173">
            <a:extLst>
              <a:ext uri="{FF2B5EF4-FFF2-40B4-BE49-F238E27FC236}">
                <a16:creationId xmlns:a16="http://schemas.microsoft.com/office/drawing/2014/main" id="{446918ED-9492-4BC9-8680-597A89B393E3}"/>
              </a:ext>
            </a:extLst>
          </p:cNvPr>
          <p:cNvSpPr txBox="1">
            <a:spLocks noChangeArrowheads="1"/>
          </p:cNvSpPr>
          <p:nvPr/>
        </p:nvSpPr>
        <p:spPr bwMode="auto">
          <a:xfrm>
            <a:off x="21031200" y="26746200"/>
            <a:ext cx="9767887" cy="75247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325" tIns="47662" rIns="95325" bIns="47662" anchor="ctr"/>
          <a:lstStyle>
            <a:lvl1pPr marL="1630363" indent="-1630363" defTabSz="952500">
              <a:spcBef>
                <a:spcPct val="20000"/>
              </a:spcBef>
              <a:buChar char="•"/>
              <a:defRPr sz="15300">
                <a:solidFill>
                  <a:schemeClr val="tx1"/>
                </a:solidFill>
                <a:latin typeface="Times New Roman" panose="02020603050405020304" pitchFamily="18" charset="0"/>
              </a:defRPr>
            </a:lvl1pPr>
            <a:lvl2pPr marL="171450" indent="-1360488" defTabSz="952500">
              <a:spcBef>
                <a:spcPct val="20000"/>
              </a:spcBef>
              <a:buChar char="–"/>
              <a:defRPr sz="13400">
                <a:solidFill>
                  <a:schemeClr val="tx1"/>
                </a:solidFill>
                <a:latin typeface="Times New Roman" panose="02020603050405020304" pitchFamily="18" charset="0"/>
              </a:defRPr>
            </a:lvl2pPr>
            <a:lvl3pPr marL="341313" indent="457200"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lvl="2" algn="just">
              <a:spcBef>
                <a:spcPct val="0"/>
              </a:spcBef>
              <a:buFontTx/>
              <a:buNone/>
            </a:pPr>
            <a:r>
              <a:rPr lang="en-GB" altLang="zh-CN" sz="3600" dirty="0"/>
              <a:t>It is revealed that the aerodynamic </a:t>
            </a:r>
            <a:r>
              <a:rPr lang="en-GB" altLang="zh-CN" sz="3600" dirty="0" err="1"/>
              <a:t>behavior</a:t>
            </a:r>
            <a:r>
              <a:rPr lang="en-GB" altLang="zh-CN" sz="3600" dirty="0"/>
              <a:t> of solar-powered UAVs in mountainous tea gardens is strongly affected by near-ground flow distortion caused by terrain and canopy. Inflow heterogeneity and aerodynamic penalties are significantly enhanced, with the load increase being mainly induced by the slope and the drag amplification and pitching moment variation being further intensified by the canopy. It is therefore suggested that complex near-ground environmental effects should be fully considered in the aerodynamic design, flight stability assessment, and energy management of low-altitude agricultural UAVs. </a:t>
            </a:r>
            <a:endParaRPr lang="en-US" altLang="de-DE" sz="3600" dirty="0"/>
          </a:p>
        </p:txBody>
      </p:sp>
      <p:pic>
        <p:nvPicPr>
          <p:cNvPr id="2068" name="图片 37">
            <a:extLst>
              <a:ext uri="{FF2B5EF4-FFF2-40B4-BE49-F238E27FC236}">
                <a16:creationId xmlns:a16="http://schemas.microsoft.com/office/drawing/2014/main" id="{1D4BDC04-D245-437D-97C7-5C8B9F1120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6463" y="2720975"/>
            <a:ext cx="2674937" cy="263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图片 3">
            <a:extLst>
              <a:ext uri="{FF2B5EF4-FFF2-40B4-BE49-F238E27FC236}">
                <a16:creationId xmlns:a16="http://schemas.microsoft.com/office/drawing/2014/main" id="{7134F98D-B76B-40CC-9AC7-F5C3D90E69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90863" y="2684463"/>
            <a:ext cx="2674937" cy="268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73" name="文本框 45">
            <a:extLst>
              <a:ext uri="{FF2B5EF4-FFF2-40B4-BE49-F238E27FC236}">
                <a16:creationId xmlns:a16="http://schemas.microsoft.com/office/drawing/2014/main" id="{DF7E59A9-92EA-4B3C-9825-FBDDDB746658}"/>
              </a:ext>
            </a:extLst>
          </p:cNvPr>
          <p:cNvSpPr txBox="1">
            <a:spLocks noChangeArrowheads="1"/>
          </p:cNvSpPr>
          <p:nvPr/>
        </p:nvSpPr>
        <p:spPr bwMode="auto">
          <a:xfrm>
            <a:off x="1892106" y="38215669"/>
            <a:ext cx="763289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zh-CN" sz="3600" b="1" dirty="0">
                <a:ea typeface="宋体" panose="02010600030101010101" pitchFamily="2" charset="-122"/>
              </a:rPr>
              <a:t>Fig.1 </a:t>
            </a:r>
            <a:r>
              <a:rPr lang="en-GB" altLang="zh-CN" sz="3600" dirty="0">
                <a:ea typeface="宋体" panose="02010600030101010101" pitchFamily="2" charset="-122"/>
              </a:rPr>
              <a:t>Technology Roadmap</a:t>
            </a:r>
            <a:endParaRPr lang="zh-CN" altLang="en-US" sz="3600" dirty="0">
              <a:ea typeface="宋体" panose="02010600030101010101" pitchFamily="2" charset="-122"/>
            </a:endParaRPr>
          </a:p>
        </p:txBody>
      </p:sp>
      <p:sp>
        <p:nvSpPr>
          <p:cNvPr id="2076" name="Rectangle 189">
            <a:extLst>
              <a:ext uri="{FF2B5EF4-FFF2-40B4-BE49-F238E27FC236}">
                <a16:creationId xmlns:a16="http://schemas.microsoft.com/office/drawing/2014/main" id="{DDB2C45F-F176-4220-910E-E6056CB850A5}"/>
              </a:ext>
            </a:extLst>
          </p:cNvPr>
          <p:cNvSpPr>
            <a:spLocks noChangeArrowheads="1"/>
          </p:cNvSpPr>
          <p:nvPr/>
        </p:nvSpPr>
        <p:spPr bwMode="auto">
          <a:xfrm>
            <a:off x="0" y="0"/>
            <a:ext cx="32004000" cy="0"/>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zh-CN" altLang="en-US">
              <a:ea typeface="宋体" panose="02010600030101010101" pitchFamily="2" charset="-122"/>
            </a:endParaRPr>
          </a:p>
        </p:txBody>
      </p:sp>
      <p:sp>
        <p:nvSpPr>
          <p:cNvPr id="2079" name="Rectangle 16">
            <a:extLst>
              <a:ext uri="{FF2B5EF4-FFF2-40B4-BE49-F238E27FC236}">
                <a16:creationId xmlns:a16="http://schemas.microsoft.com/office/drawing/2014/main" id="{F7764BCE-0934-4155-911C-348DFC854C1E}"/>
              </a:ext>
            </a:extLst>
          </p:cNvPr>
          <p:cNvSpPr>
            <a:spLocks noChangeArrowheads="1"/>
          </p:cNvSpPr>
          <p:nvPr/>
        </p:nvSpPr>
        <p:spPr bwMode="auto">
          <a:xfrm>
            <a:off x="21239163" y="24307800"/>
            <a:ext cx="9871075" cy="1704974"/>
          </a:xfrm>
          <a:prstGeom prst="rect">
            <a:avLst/>
          </a:prstGeom>
          <a:solidFill>
            <a:srgbClr val="FF0000"/>
          </a:solidFill>
          <a:ln>
            <a:noFill/>
          </a:ln>
          <a:effectLst/>
          <a:extLst>
            <a:ext uri="{91240B29-F687-4F45-9708-019B960494DF}">
              <a14:hiddenLine xmlns:a14="http://schemas.microsoft.com/office/drawing/2010/main" w="127000">
                <a:solidFill>
                  <a:srgbClr val="99CC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5325" tIns="47662" rIns="95325" bIns="47662" anchor="ctr"/>
          <a:lstStyle>
            <a:lvl1pPr defTabSz="952500">
              <a:spcBef>
                <a:spcPct val="20000"/>
              </a:spcBef>
              <a:buChar char="•"/>
              <a:defRPr sz="15300">
                <a:solidFill>
                  <a:schemeClr val="tx1"/>
                </a:solidFill>
                <a:latin typeface="Times New Roman" panose="02020603050405020304" pitchFamily="18" charset="0"/>
              </a:defRPr>
            </a:lvl1pPr>
            <a:lvl2pPr marL="476250" indent="-1360488" defTabSz="952500">
              <a:spcBef>
                <a:spcPct val="20000"/>
              </a:spcBef>
              <a:buChar char="–"/>
              <a:defRPr sz="13400">
                <a:solidFill>
                  <a:schemeClr val="tx1"/>
                </a:solidFill>
                <a:latin typeface="Times New Roman" panose="02020603050405020304" pitchFamily="18" charset="0"/>
              </a:defRPr>
            </a:lvl2pPr>
            <a:lvl3pPr marL="952500" indent="-1089025"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algn="ctr">
              <a:spcBef>
                <a:spcPct val="0"/>
              </a:spcBef>
              <a:buFontTx/>
              <a:buNone/>
            </a:pPr>
            <a:r>
              <a:rPr lang="en-AU" altLang="de-DE" sz="5900" b="1"/>
              <a:t>Conclusions</a:t>
            </a:r>
          </a:p>
        </p:txBody>
      </p:sp>
      <p:sp>
        <p:nvSpPr>
          <p:cNvPr id="2085" name="文本框 4">
            <a:extLst>
              <a:ext uri="{FF2B5EF4-FFF2-40B4-BE49-F238E27FC236}">
                <a16:creationId xmlns:a16="http://schemas.microsoft.com/office/drawing/2014/main" id="{E0D7BC31-55D8-4F91-A8F8-4907A06B4DBD}"/>
              </a:ext>
            </a:extLst>
          </p:cNvPr>
          <p:cNvSpPr txBox="1">
            <a:spLocks noChangeArrowheads="1"/>
          </p:cNvSpPr>
          <p:nvPr/>
        </p:nvSpPr>
        <p:spPr bwMode="auto">
          <a:xfrm>
            <a:off x="11223625" y="24306074"/>
            <a:ext cx="9502775"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zh-CN" sz="3600" b="1" dirty="0">
                <a:ea typeface="宋体" panose="02010600030101010101" pitchFamily="2" charset="-122"/>
              </a:rPr>
              <a:t>Fig.2 </a:t>
            </a:r>
            <a:r>
              <a:rPr lang="en-GB" altLang="zh-CN" sz="3600" dirty="0">
                <a:ea typeface="宋体" panose="02010600030101010101" pitchFamily="2" charset="-122"/>
              </a:rPr>
              <a:t>Velocity contours on the central longitudinal plane (z=0) under different terrain and canopy conditions</a:t>
            </a:r>
            <a:endParaRPr lang="zh-CN" altLang="en-US" sz="3600" dirty="0">
              <a:ea typeface="宋体" panose="02010600030101010101" pitchFamily="2" charset="-122"/>
            </a:endParaRPr>
          </a:p>
        </p:txBody>
      </p:sp>
      <p:sp>
        <p:nvSpPr>
          <p:cNvPr id="52" name="Text Box 173">
            <a:extLst>
              <a:ext uri="{FF2B5EF4-FFF2-40B4-BE49-F238E27FC236}">
                <a16:creationId xmlns:a16="http://schemas.microsoft.com/office/drawing/2014/main" id="{6828E8E1-EA44-45E6-A100-16ABEBB6C5D6}"/>
              </a:ext>
            </a:extLst>
          </p:cNvPr>
          <p:cNvSpPr txBox="1">
            <a:spLocks noChangeArrowheads="1"/>
          </p:cNvSpPr>
          <p:nvPr/>
        </p:nvSpPr>
        <p:spPr bwMode="auto">
          <a:xfrm>
            <a:off x="11002963" y="6629400"/>
            <a:ext cx="9723437" cy="5334000"/>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1630363" indent="-1630363" defTabSz="952500">
              <a:spcBef>
                <a:spcPct val="20000"/>
              </a:spcBef>
              <a:buChar char="•"/>
              <a:defRPr sz="15300">
                <a:solidFill>
                  <a:schemeClr val="tx1"/>
                </a:solidFill>
                <a:latin typeface="Times New Roman" panose="02020603050405020304" pitchFamily="18" charset="0"/>
              </a:defRPr>
            </a:lvl1pPr>
            <a:lvl2pPr marL="171450" indent="-1360488" defTabSz="952500">
              <a:spcBef>
                <a:spcPct val="20000"/>
              </a:spcBef>
              <a:buChar char="–"/>
              <a:defRPr sz="13400">
                <a:solidFill>
                  <a:schemeClr val="tx1"/>
                </a:solidFill>
                <a:latin typeface="Times New Roman" panose="02020603050405020304" pitchFamily="18" charset="0"/>
              </a:defRPr>
            </a:lvl2pPr>
            <a:lvl3pPr marL="273050" indent="457200"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lvl="2" indent="0" algn="just">
              <a:spcBef>
                <a:spcPct val="0"/>
              </a:spcBef>
              <a:buFontTx/>
              <a:buNone/>
            </a:pPr>
            <a:r>
              <a:rPr lang="en-GB" altLang="zh-CN" sz="3600" dirty="0"/>
              <a:t>The porous-medium parameters were kept consistent in   all   directions,   with   viscous    and    inertial resistance coefficients set to 1000 and 10, respectively, to represent the canopy's blocking and dissipative effects. The UAV height was fixed at 3.043 m to maintain geometric consistency, and representative complex flow-field cases were selected to assess their impact on the UAV's velocity distribution, lift, drag, and pitching moment. </a:t>
            </a:r>
            <a:endParaRPr lang="en-AU" altLang="de-DE" sz="3600" dirty="0"/>
          </a:p>
        </p:txBody>
      </p:sp>
      <p:sp>
        <p:nvSpPr>
          <p:cNvPr id="75" name="文本框 40">
            <a:extLst>
              <a:ext uri="{FF2B5EF4-FFF2-40B4-BE49-F238E27FC236}">
                <a16:creationId xmlns:a16="http://schemas.microsoft.com/office/drawing/2014/main" id="{1D242718-61F4-4C26-8B08-0F1D02185272}"/>
              </a:ext>
            </a:extLst>
          </p:cNvPr>
          <p:cNvSpPr txBox="1">
            <a:spLocks noChangeArrowheads="1"/>
          </p:cNvSpPr>
          <p:nvPr/>
        </p:nvSpPr>
        <p:spPr bwMode="auto">
          <a:xfrm>
            <a:off x="11044200" y="36777756"/>
            <a:ext cx="9642475" cy="6275244"/>
          </a:xfrm>
          <a:prstGeom prst="rect">
            <a:avLst/>
          </a:prstGeom>
          <a:noFill/>
          <a:ln>
            <a:noFill/>
          </a:ln>
        </p:spPr>
        <p:txBody>
          <a:bodyPr>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27305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lvl="2" indent="457200" algn="just">
              <a:lnSpc>
                <a:spcPct val="102000"/>
              </a:lnSpc>
              <a:defRPr/>
            </a:pPr>
            <a:r>
              <a:rPr lang="en-GB" altLang="zh-CN" sz="3600" dirty="0">
                <a:solidFill>
                  <a:srgbClr val="000000"/>
                </a:solidFill>
              </a:rPr>
              <a:t>Under different terrain and canopy conditions, the velocity contours on the central longitudinal plane (</a:t>
            </a:r>
            <a:r>
              <a:rPr lang="en-GB" altLang="zh-CN" sz="3600" i="1" dirty="0">
                <a:solidFill>
                  <a:srgbClr val="000000"/>
                </a:solidFill>
              </a:rPr>
              <a:t>z</a:t>
            </a:r>
            <a:r>
              <a:rPr lang="en-GB" altLang="zh-CN" sz="3600" dirty="0">
                <a:solidFill>
                  <a:srgbClr val="000000"/>
                </a:solidFill>
              </a:rPr>
              <a:t> = 0) with the solar-powered UAV at 5 m/s are compared in Fig. 4. The velocity field around the UAV is made more non-uniform by the slope and canopy. Stronger low-velocity regions, larger local gradients, and more pronounced wake disturbances are induced under complex conditions. This is attributed to upstream flow distortion and strengthened local flow interaction</a:t>
            </a:r>
            <a:r>
              <a:rPr lang="en-US" altLang="de-DE" sz="3600" dirty="0">
                <a:solidFill>
                  <a:srgbClr val="000000"/>
                </a:solidFill>
              </a:rPr>
              <a:t>.</a:t>
            </a:r>
            <a:endParaRPr lang="en-AU" altLang="de-DE" sz="3600" dirty="0">
              <a:solidFill>
                <a:srgbClr val="000000"/>
              </a:solidFill>
            </a:endParaRPr>
          </a:p>
        </p:txBody>
      </p:sp>
      <p:sp>
        <p:nvSpPr>
          <p:cNvPr id="82" name="文本框 4">
            <a:extLst>
              <a:ext uri="{FF2B5EF4-FFF2-40B4-BE49-F238E27FC236}">
                <a16:creationId xmlns:a16="http://schemas.microsoft.com/office/drawing/2014/main" id="{4B9D5CB9-933F-40A0-A767-88389AB72CA7}"/>
              </a:ext>
            </a:extLst>
          </p:cNvPr>
          <p:cNvSpPr txBox="1">
            <a:spLocks noChangeArrowheads="1"/>
          </p:cNvSpPr>
          <p:nvPr/>
        </p:nvSpPr>
        <p:spPr bwMode="auto">
          <a:xfrm>
            <a:off x="21336000" y="19526071"/>
            <a:ext cx="1000839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GB" altLang="zh-CN" sz="3600" b="1" dirty="0">
                <a:ea typeface="宋体" panose="02010600030101010101" pitchFamily="2" charset="-122"/>
              </a:rPr>
              <a:t>Tab.1</a:t>
            </a:r>
            <a:r>
              <a:rPr lang="en-GB" altLang="zh-CN" sz="3600" dirty="0">
                <a:solidFill>
                  <a:srgbClr val="000000"/>
                </a:solidFill>
              </a:rPr>
              <a:t> Aerodynamic Performance of the solar-Powered UAV under Different Conditions</a:t>
            </a:r>
            <a:endParaRPr lang="zh-CN" altLang="en-US" sz="3600" dirty="0">
              <a:ea typeface="宋体" panose="02010600030101010101" pitchFamily="2" charset="-122"/>
            </a:endParaRPr>
          </a:p>
        </p:txBody>
      </p:sp>
      <p:sp>
        <p:nvSpPr>
          <p:cNvPr id="3" name="文本框 2">
            <a:extLst>
              <a:ext uri="{FF2B5EF4-FFF2-40B4-BE49-F238E27FC236}">
                <a16:creationId xmlns:a16="http://schemas.microsoft.com/office/drawing/2014/main" id="{3DD5D1BF-D4CA-494B-BF71-2D7AFA7BB585}"/>
              </a:ext>
            </a:extLst>
          </p:cNvPr>
          <p:cNvSpPr txBox="1"/>
          <p:nvPr/>
        </p:nvSpPr>
        <p:spPr>
          <a:xfrm>
            <a:off x="0" y="1219200"/>
            <a:ext cx="32004000" cy="769441"/>
          </a:xfrm>
          <a:prstGeom prst="rect">
            <a:avLst/>
          </a:prstGeom>
          <a:noFill/>
        </p:spPr>
        <p:txBody>
          <a:bodyPr wrap="square" rtlCol="0">
            <a:spAutoFit/>
          </a:bodyPr>
          <a:lstStyle/>
          <a:p>
            <a:pPr algn="ctr"/>
            <a:r>
              <a:rPr lang="en-GB" altLang="zh-CN" sz="4400" b="1" dirty="0"/>
              <a:t>Coupling characteristics of </a:t>
            </a:r>
            <a:r>
              <a:rPr lang="en-GB" altLang="zh-CN" sz="4400" b="1" dirty="0" err="1"/>
              <a:t>multiphysics</a:t>
            </a:r>
            <a:r>
              <a:rPr lang="en-GB" altLang="zh-CN" sz="4400" b="1" dirty="0"/>
              <a:t> fields on the wing surface of solar-powered unmanned aerial vehicles</a:t>
            </a:r>
            <a:endParaRPr lang="en-US" altLang="zh-CN" sz="4400" b="1" dirty="0"/>
          </a:p>
        </p:txBody>
      </p:sp>
      <p:pic>
        <p:nvPicPr>
          <p:cNvPr id="13" name="图片 12">
            <a:extLst>
              <a:ext uri="{FF2B5EF4-FFF2-40B4-BE49-F238E27FC236}">
                <a16:creationId xmlns:a16="http://schemas.microsoft.com/office/drawing/2014/main" id="{97CC89BA-3E88-8264-B519-8BEA4653F0D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46245" y="33497683"/>
            <a:ext cx="9493155" cy="4449917"/>
          </a:xfrm>
          <a:prstGeom prst="rect">
            <a:avLst/>
          </a:prstGeom>
        </p:spPr>
      </p:pic>
      <p:sp>
        <p:nvSpPr>
          <p:cNvPr id="15" name="Text Box 173">
            <a:extLst>
              <a:ext uri="{FF2B5EF4-FFF2-40B4-BE49-F238E27FC236}">
                <a16:creationId xmlns:a16="http://schemas.microsoft.com/office/drawing/2014/main" id="{DAA4AEEF-7A92-8FBB-F5CB-749CB3E2C005}"/>
              </a:ext>
            </a:extLst>
          </p:cNvPr>
          <p:cNvSpPr txBox="1">
            <a:spLocks noChangeArrowheads="1"/>
          </p:cNvSpPr>
          <p:nvPr/>
        </p:nvSpPr>
        <p:spPr bwMode="auto">
          <a:xfrm>
            <a:off x="685800" y="39039801"/>
            <a:ext cx="9723437" cy="3917949"/>
          </a:xfrm>
          <a:prstGeom prst="rect">
            <a:avLst/>
          </a:prstGeom>
          <a:noFill/>
          <a:ln>
            <a:noFill/>
          </a:ln>
          <a:effectLst/>
          <a:extLst>
            <a:ext uri="{909E8E84-426E-40DD-AFC4-6F175D3DCCD1}">
              <a14:hiddenFill xmlns:a14="http://schemas.microsoft.com/office/drawing/2010/main">
                <a:solidFill>
                  <a:srgbClr val="D3D0F4"/>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5325" tIns="47662" rIns="95325" bIns="47662" anchor="ctr"/>
          <a:lstStyle>
            <a:lvl1pPr marL="1630363" indent="-1630363" defTabSz="952500">
              <a:spcBef>
                <a:spcPct val="20000"/>
              </a:spcBef>
              <a:buChar char="•"/>
              <a:defRPr sz="15300">
                <a:solidFill>
                  <a:schemeClr val="tx1"/>
                </a:solidFill>
                <a:latin typeface="Times New Roman" panose="02020603050405020304" pitchFamily="18" charset="0"/>
              </a:defRPr>
            </a:lvl1pPr>
            <a:lvl2pPr marL="171450" indent="-1360488" defTabSz="952500">
              <a:spcBef>
                <a:spcPct val="20000"/>
              </a:spcBef>
              <a:buChar char="–"/>
              <a:defRPr sz="13400">
                <a:solidFill>
                  <a:schemeClr val="tx1"/>
                </a:solidFill>
                <a:latin typeface="Times New Roman" panose="02020603050405020304" pitchFamily="18" charset="0"/>
              </a:defRPr>
            </a:lvl2pPr>
            <a:lvl3pPr marL="273050" indent="457200" defTabSz="952500">
              <a:spcBef>
                <a:spcPct val="20000"/>
              </a:spcBef>
              <a:buChar char="•"/>
              <a:defRPr sz="11500">
                <a:solidFill>
                  <a:schemeClr val="tx1"/>
                </a:solidFill>
                <a:latin typeface="Times New Roman" panose="02020603050405020304" pitchFamily="18" charset="0"/>
              </a:defRPr>
            </a:lvl3pPr>
            <a:lvl4pPr marL="1428750" indent="-1087438" defTabSz="952500">
              <a:spcBef>
                <a:spcPct val="20000"/>
              </a:spcBef>
              <a:buChar char="–"/>
              <a:defRPr sz="9500">
                <a:solidFill>
                  <a:schemeClr val="tx1"/>
                </a:solidFill>
                <a:latin typeface="Times New Roman" panose="02020603050405020304" pitchFamily="18" charset="0"/>
              </a:defRPr>
            </a:lvl4pPr>
            <a:lvl5pPr marL="1905000" indent="-1089025" defTabSz="952500">
              <a:spcBef>
                <a:spcPct val="20000"/>
              </a:spcBef>
              <a:buChar char="»"/>
              <a:defRPr sz="9500">
                <a:solidFill>
                  <a:schemeClr val="tx1"/>
                </a:solidFill>
                <a:latin typeface="Times New Roman" panose="02020603050405020304" pitchFamily="18" charset="0"/>
              </a:defRPr>
            </a:lvl5pPr>
            <a:lvl6pPr marL="23622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6pPr>
            <a:lvl7pPr marL="28194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7pPr>
            <a:lvl8pPr marL="32766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8pPr>
            <a:lvl9pPr marL="3733800" indent="-1089025" defTabSz="952500" eaLnBrk="0" fontAlgn="base" hangingPunct="0">
              <a:spcBef>
                <a:spcPct val="20000"/>
              </a:spcBef>
              <a:spcAft>
                <a:spcPct val="0"/>
              </a:spcAft>
              <a:buChar char="»"/>
              <a:defRPr sz="9500">
                <a:solidFill>
                  <a:schemeClr val="tx1"/>
                </a:solidFill>
                <a:latin typeface="Times New Roman" panose="02020603050405020304" pitchFamily="18" charset="0"/>
              </a:defRPr>
            </a:lvl9pPr>
          </a:lstStyle>
          <a:p>
            <a:pPr lvl="2" algn="just">
              <a:spcBef>
                <a:spcPct val="0"/>
              </a:spcBef>
              <a:buFontTx/>
              <a:buNone/>
            </a:pPr>
            <a:r>
              <a:rPr lang="en-GB" altLang="zh-CN" sz="3600" dirty="0"/>
              <a:t>All cases were computed under steady-state conditions using a pressure–velocity coupled solver, the realizable k−ε turbulence model, and the SIMPLE algorithm. The tea canopy was simplified as an equivalent porous zone with a height of 0.6 m to focus on the effects of terrain and canopy on near-ground flow evolution. </a:t>
            </a:r>
          </a:p>
        </p:txBody>
      </p:sp>
      <p:pic>
        <p:nvPicPr>
          <p:cNvPr id="25" name="图片 24">
            <a:extLst>
              <a:ext uri="{FF2B5EF4-FFF2-40B4-BE49-F238E27FC236}">
                <a16:creationId xmlns:a16="http://schemas.microsoft.com/office/drawing/2014/main" id="{0CE55552-E74D-EEAF-4813-91FBD2E8DA2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204574" y="22174200"/>
            <a:ext cx="9444001" cy="1637534"/>
          </a:xfrm>
          <a:prstGeom prst="rect">
            <a:avLst/>
          </a:prstGeom>
        </p:spPr>
      </p:pic>
      <p:sp>
        <p:nvSpPr>
          <p:cNvPr id="27" name="文本框 40">
            <a:extLst>
              <a:ext uri="{FF2B5EF4-FFF2-40B4-BE49-F238E27FC236}">
                <a16:creationId xmlns:a16="http://schemas.microsoft.com/office/drawing/2014/main" id="{816944AB-66A5-04F8-718A-E3A308D8E26C}"/>
              </a:ext>
            </a:extLst>
          </p:cNvPr>
          <p:cNvSpPr txBox="1">
            <a:spLocks noChangeArrowheads="1"/>
          </p:cNvSpPr>
          <p:nvPr/>
        </p:nvSpPr>
        <p:spPr bwMode="auto">
          <a:xfrm>
            <a:off x="10931525" y="26706537"/>
            <a:ext cx="9642475" cy="5145063"/>
          </a:xfrm>
          <a:prstGeom prst="rect">
            <a:avLst/>
          </a:prstGeom>
          <a:noFill/>
          <a:ln>
            <a:noFill/>
          </a:ln>
        </p:spPr>
        <p:txBody>
          <a:bodyPr>
            <a:spAutoFit/>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27305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lvl="2" indent="457200" algn="just">
              <a:lnSpc>
                <a:spcPct val="102000"/>
              </a:lnSpc>
              <a:defRPr/>
            </a:pPr>
            <a:r>
              <a:rPr lang="en-GB" altLang="zh-CN" sz="3600" dirty="0">
                <a:solidFill>
                  <a:srgbClr val="000000"/>
                </a:solidFill>
              </a:rPr>
              <a:t>Fig. 3 presents the turbulent kinetic energy(TKE) contours on the central longitudinal plane (</a:t>
            </a:r>
            <a:r>
              <a:rPr lang="en-GB" altLang="zh-CN" sz="3600" i="1" dirty="0">
                <a:solidFill>
                  <a:srgbClr val="000000"/>
                </a:solidFill>
              </a:rPr>
              <a:t>z</a:t>
            </a:r>
            <a:r>
              <a:rPr lang="en-GB" altLang="zh-CN" sz="3600" dirty="0">
                <a:solidFill>
                  <a:srgbClr val="000000"/>
                </a:solidFill>
              </a:rPr>
              <a:t> = 0) at 5 m/s under the same conditions as in Figure 2. The near-ground flow is shifted to a more turbulent state by the slope and canopy. TKE is increased by the slope and further intensified by the canopy. This is caused by terrain adjustment and canopy drag and blockage, which enhance shear and turbulence generation.</a:t>
            </a:r>
            <a:endParaRPr lang="en-AU" altLang="de-DE" sz="3600" dirty="0">
              <a:solidFill>
                <a:srgbClr val="000000"/>
              </a:solidFill>
            </a:endParaRPr>
          </a:p>
        </p:txBody>
      </p:sp>
      <p:pic>
        <p:nvPicPr>
          <p:cNvPr id="29" name="图片 28">
            <a:extLst>
              <a:ext uri="{FF2B5EF4-FFF2-40B4-BE49-F238E27FC236}">
                <a16:creationId xmlns:a16="http://schemas.microsoft.com/office/drawing/2014/main" id="{E78552D8-86C3-7045-2F42-6F15DB19B617}"/>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312128" y="32362879"/>
            <a:ext cx="9379743" cy="1622321"/>
          </a:xfrm>
          <a:prstGeom prst="rect">
            <a:avLst/>
          </a:prstGeom>
        </p:spPr>
      </p:pic>
      <p:sp>
        <p:nvSpPr>
          <p:cNvPr id="30" name="文本框 4">
            <a:extLst>
              <a:ext uri="{FF2B5EF4-FFF2-40B4-BE49-F238E27FC236}">
                <a16:creationId xmlns:a16="http://schemas.microsoft.com/office/drawing/2014/main" id="{C34FE914-9A31-C61A-FDDC-A60745F85E5F}"/>
              </a:ext>
            </a:extLst>
          </p:cNvPr>
          <p:cNvSpPr txBox="1">
            <a:spLocks noChangeArrowheads="1"/>
          </p:cNvSpPr>
          <p:nvPr/>
        </p:nvSpPr>
        <p:spPr bwMode="auto">
          <a:xfrm>
            <a:off x="11223625" y="34442400"/>
            <a:ext cx="9502775"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zh-CN" sz="3600" b="1" dirty="0">
                <a:ea typeface="宋体" panose="02010600030101010101" pitchFamily="2" charset="-122"/>
              </a:rPr>
              <a:t>Fig.3 </a:t>
            </a:r>
            <a:r>
              <a:rPr lang="en-GB" altLang="zh-CN" sz="3600" dirty="0">
                <a:ea typeface="宋体" panose="02010600030101010101" pitchFamily="2" charset="-122"/>
              </a:rPr>
              <a:t>Turbulent kinetic energy contours on the central longitudinal plane (z=0) under different terrain and canopy conditions</a:t>
            </a:r>
            <a:endParaRPr lang="zh-CN" altLang="en-US" sz="3600" dirty="0">
              <a:ea typeface="宋体" panose="02010600030101010101" pitchFamily="2" charset="-122"/>
            </a:endParaRPr>
          </a:p>
        </p:txBody>
      </p:sp>
      <p:pic>
        <p:nvPicPr>
          <p:cNvPr id="33" name="图片 32">
            <a:extLst>
              <a:ext uri="{FF2B5EF4-FFF2-40B4-BE49-F238E27FC236}">
                <a16:creationId xmlns:a16="http://schemas.microsoft.com/office/drawing/2014/main" id="{66954C77-2AB0-2808-1038-A5269AA62A0B}"/>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1412200" y="6651057"/>
            <a:ext cx="9439274" cy="1730943"/>
          </a:xfrm>
          <a:prstGeom prst="rect">
            <a:avLst/>
          </a:prstGeom>
        </p:spPr>
      </p:pic>
      <p:sp>
        <p:nvSpPr>
          <p:cNvPr id="34" name="文本框 4">
            <a:extLst>
              <a:ext uri="{FF2B5EF4-FFF2-40B4-BE49-F238E27FC236}">
                <a16:creationId xmlns:a16="http://schemas.microsoft.com/office/drawing/2014/main" id="{14387BAC-5C8B-AB15-43F8-15AE77341EB5}"/>
              </a:ext>
            </a:extLst>
          </p:cNvPr>
          <p:cNvSpPr txBox="1">
            <a:spLocks noChangeArrowheads="1"/>
          </p:cNvSpPr>
          <p:nvPr/>
        </p:nvSpPr>
        <p:spPr bwMode="auto">
          <a:xfrm>
            <a:off x="21297900" y="8685074"/>
            <a:ext cx="9502775"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zh-CN" sz="3600" b="1" dirty="0">
                <a:ea typeface="宋体" panose="02010600030101010101" pitchFamily="2" charset="-122"/>
              </a:rPr>
              <a:t>Fig.4 </a:t>
            </a:r>
            <a:r>
              <a:rPr lang="en-GB" altLang="zh-CN" sz="3600" dirty="0">
                <a:ea typeface="宋体" panose="02010600030101010101" pitchFamily="2" charset="-122"/>
              </a:rPr>
              <a:t>Velocity contours on the central longitudinal plane (z = 0) with the solar-powered UAV under different terrain and canopy conditions</a:t>
            </a:r>
            <a:endParaRPr lang="zh-CN" altLang="en-US" sz="3600" dirty="0">
              <a:ea typeface="宋体" panose="02010600030101010101" pitchFamily="2" charset="-122"/>
            </a:endParaRPr>
          </a:p>
        </p:txBody>
      </p:sp>
      <p:pic>
        <p:nvPicPr>
          <p:cNvPr id="42" name="图片 41">
            <a:extLst>
              <a:ext uri="{FF2B5EF4-FFF2-40B4-BE49-F238E27FC236}">
                <a16:creationId xmlns:a16="http://schemas.microsoft.com/office/drawing/2014/main" id="{925A2301-0F50-B9D9-94C8-7C80A7A189B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1259800" y="21004675"/>
            <a:ext cx="9649619" cy="2388725"/>
          </a:xfrm>
          <a:prstGeom prst="rect">
            <a:avLst/>
          </a:prstGeom>
        </p:spPr>
      </p:pic>
    </p:spTree>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iseño predeterminad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D3D0F4"/>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AU" altLang="de-DE"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rgbClr val="D3D0F4"/>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AU" altLang="de-DE"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Diseño predeterminad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iseño predeterminado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iseño predeterminad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iseño predeterminad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996</TotalTime>
  <Words>1157</Words>
  <Application>Microsoft Office PowerPoint</Application>
  <PresentationFormat>自定义</PresentationFormat>
  <Paragraphs>28</Paragraphs>
  <Slides>1</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vt:i4>
      </vt:variant>
    </vt:vector>
  </HeadingPairs>
  <TitlesOfParts>
    <vt:vector size="6" baseType="lpstr">
      <vt:lpstr>等线</vt:lpstr>
      <vt:lpstr>宋体</vt:lpstr>
      <vt:lpstr>Arial</vt:lpstr>
      <vt:lpstr>Times New Roman</vt:lpstr>
      <vt:lpstr>Diseño predeterminado</vt:lpstr>
      <vt:lpstr>PowerPoint 演示文稿</vt:lpstr>
    </vt:vector>
  </TitlesOfParts>
  <Company>Nun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Chris</dc:creator>
  <cp:lastModifiedBy>solarsimu</cp:lastModifiedBy>
  <cp:revision>276</cp:revision>
  <cp:lastPrinted>2000-11-30T06:22:24Z</cp:lastPrinted>
  <dcterms:created xsi:type="dcterms:W3CDTF">1999-11-19T11:42:42Z</dcterms:created>
  <dcterms:modified xsi:type="dcterms:W3CDTF">2026-05-05T03:02:30Z</dcterms:modified>
</cp:coreProperties>
</file>