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8" r:id="rId2"/>
  </p:sldIdLst>
  <p:sldSz cx="32004000" cy="44958000"/>
  <p:notesSz cx="6732588" cy="9855200"/>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9360">
          <p15:clr>
            <a:srgbClr val="A4A3A4"/>
          </p15:clr>
        </p15:guide>
        <p15:guide id="2" pos="101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8D8FCD"/>
    <a:srgbClr val="8183C7"/>
    <a:srgbClr val="6B6DBD"/>
    <a:srgbClr val="5D5FB7"/>
    <a:srgbClr val="008000"/>
    <a:srgbClr val="99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99526" autoAdjust="0"/>
  </p:normalViewPr>
  <p:slideViewPr>
    <p:cSldViewPr>
      <p:cViewPr>
        <p:scale>
          <a:sx n="25" d="100"/>
          <a:sy n="25" d="100"/>
        </p:scale>
        <p:origin x="1992" y="18"/>
      </p:cViewPr>
      <p:guideLst>
        <p:guide orient="horz" pos="19360"/>
        <p:guide pos="10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00500" y="7358063"/>
            <a:ext cx="24003000" cy="15651162"/>
          </a:xfrm>
        </p:spPr>
        <p:txBody>
          <a:bodyPr anchor="b"/>
          <a:lstStyle>
            <a:lvl1pPr algn="ctr">
              <a:defRPr sz="6000"/>
            </a:lvl1pPr>
          </a:lstStyle>
          <a:p>
            <a:r>
              <a:rPr lang="en-US"/>
              <a:t>Click to edit Master title style</a:t>
            </a:r>
            <a:endParaRPr lang="de-DE"/>
          </a:p>
        </p:txBody>
      </p:sp>
      <p:sp>
        <p:nvSpPr>
          <p:cNvPr id="3" name="Subtitle 2"/>
          <p:cNvSpPr>
            <a:spLocks noGrp="1"/>
          </p:cNvSpPr>
          <p:nvPr>
            <p:ph type="subTitle" idx="1"/>
          </p:nvPr>
        </p:nvSpPr>
        <p:spPr>
          <a:xfrm>
            <a:off x="4000500" y="23614063"/>
            <a:ext cx="24003000" cy="1085373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Rectangle 4">
            <a:extLst>
              <a:ext uri="{FF2B5EF4-FFF2-40B4-BE49-F238E27FC236}">
                <a16:creationId xmlns:a16="http://schemas.microsoft.com/office/drawing/2014/main" id="{BB9EE239-616A-4BE4-8427-8311592D009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CB07A2B6-B881-45B6-8C76-AEAF6D253AF6}"/>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60DB630E-9DF3-4BD6-A548-A2B977AD6916}"/>
              </a:ext>
            </a:extLst>
          </p:cNvPr>
          <p:cNvSpPr>
            <a:spLocks noGrp="1" noChangeArrowheads="1"/>
          </p:cNvSpPr>
          <p:nvPr>
            <p:ph type="sldNum" sz="quarter" idx="12"/>
          </p:nvPr>
        </p:nvSpPr>
        <p:spPr>
          <a:ln/>
        </p:spPr>
        <p:txBody>
          <a:bodyPr/>
          <a:lstStyle>
            <a:lvl1pPr>
              <a:defRPr/>
            </a:lvl1pPr>
          </a:lstStyle>
          <a:p>
            <a:pPr>
              <a:defRPr/>
            </a:pPr>
            <a:fld id="{22722F0E-6D68-45D6-87C4-9DFF0E32811C}" type="slidenum">
              <a:rPr lang="en-AU" altLang="de-DE"/>
              <a:pPr>
                <a:defRPr/>
              </a:pPr>
              <a:t>‹#›</a:t>
            </a:fld>
            <a:endParaRPr lang="en-AU" altLang="de-DE"/>
          </a:p>
        </p:txBody>
      </p:sp>
    </p:spTree>
    <p:extLst>
      <p:ext uri="{BB962C8B-B14F-4D97-AF65-F5344CB8AC3E}">
        <p14:creationId xmlns:p14="http://schemas.microsoft.com/office/powerpoint/2010/main" val="1606871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E6FB9630-8F40-4D5C-A74E-300B9A31F772}"/>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54C11489-3F69-4DF2-9AEE-02E0BBB965A0}"/>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96B69F49-ABC5-4DB2-B0B0-05DD47430537}"/>
              </a:ext>
            </a:extLst>
          </p:cNvPr>
          <p:cNvSpPr>
            <a:spLocks noGrp="1" noChangeArrowheads="1"/>
          </p:cNvSpPr>
          <p:nvPr>
            <p:ph type="sldNum" sz="quarter" idx="12"/>
          </p:nvPr>
        </p:nvSpPr>
        <p:spPr>
          <a:ln/>
        </p:spPr>
        <p:txBody>
          <a:bodyPr/>
          <a:lstStyle>
            <a:lvl1pPr>
              <a:defRPr/>
            </a:lvl1pPr>
          </a:lstStyle>
          <a:p>
            <a:pPr>
              <a:defRPr/>
            </a:pPr>
            <a:fld id="{C1036D12-F500-4CB0-BE39-AFD557756D81}" type="slidenum">
              <a:rPr lang="en-AU" altLang="de-DE"/>
              <a:pPr>
                <a:defRPr/>
              </a:pPr>
              <a:t>‹#›</a:t>
            </a:fld>
            <a:endParaRPr lang="en-AU" altLang="de-DE"/>
          </a:p>
        </p:txBody>
      </p:sp>
    </p:spTree>
    <p:extLst>
      <p:ext uri="{BB962C8B-B14F-4D97-AF65-F5344CB8AC3E}">
        <p14:creationId xmlns:p14="http://schemas.microsoft.com/office/powerpoint/2010/main" val="1444147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804438" y="3994150"/>
            <a:ext cx="6800850" cy="35967988"/>
          </a:xfrm>
        </p:spPr>
        <p:txBody>
          <a:bodyPr vert="eaVert"/>
          <a:lstStyle/>
          <a:p>
            <a:r>
              <a:rPr lang="en-US"/>
              <a:t>Click to edit Master title style</a:t>
            </a:r>
            <a:endParaRPr lang="de-DE"/>
          </a:p>
        </p:txBody>
      </p:sp>
      <p:sp>
        <p:nvSpPr>
          <p:cNvPr id="3" name="Vertical Text Placeholder 2"/>
          <p:cNvSpPr>
            <a:spLocks noGrp="1"/>
          </p:cNvSpPr>
          <p:nvPr>
            <p:ph type="body" orient="vert" idx="1"/>
          </p:nvPr>
        </p:nvSpPr>
        <p:spPr>
          <a:xfrm>
            <a:off x="2398713" y="3994150"/>
            <a:ext cx="20253325" cy="359679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16DD9587-E109-492A-90E9-8534490E938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C68AE7DD-EA79-411C-B961-575C1EA13C24}"/>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59908E0B-A9CF-470B-8778-1B390EBD6D2E}"/>
              </a:ext>
            </a:extLst>
          </p:cNvPr>
          <p:cNvSpPr>
            <a:spLocks noGrp="1" noChangeArrowheads="1"/>
          </p:cNvSpPr>
          <p:nvPr>
            <p:ph type="sldNum" sz="quarter" idx="12"/>
          </p:nvPr>
        </p:nvSpPr>
        <p:spPr>
          <a:ln/>
        </p:spPr>
        <p:txBody>
          <a:bodyPr/>
          <a:lstStyle>
            <a:lvl1pPr>
              <a:defRPr/>
            </a:lvl1pPr>
          </a:lstStyle>
          <a:p>
            <a:pPr>
              <a:defRPr/>
            </a:pPr>
            <a:fld id="{B266B560-32D5-4F2E-86F9-37C603450F48}" type="slidenum">
              <a:rPr lang="en-AU" altLang="de-DE"/>
              <a:pPr>
                <a:defRPr/>
              </a:pPr>
              <a:t>‹#›</a:t>
            </a:fld>
            <a:endParaRPr lang="en-AU" altLang="de-DE"/>
          </a:p>
        </p:txBody>
      </p:sp>
    </p:spTree>
    <p:extLst>
      <p:ext uri="{BB962C8B-B14F-4D97-AF65-F5344CB8AC3E}">
        <p14:creationId xmlns:p14="http://schemas.microsoft.com/office/powerpoint/2010/main" val="1860044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5B92AEC2-1B5A-418C-9F7E-A1263BE89B54}"/>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ABB7FBE0-1EC2-4193-BE44-47C1785286E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0624D82C-492F-406C-A916-75951A8589FD}"/>
              </a:ext>
            </a:extLst>
          </p:cNvPr>
          <p:cNvSpPr>
            <a:spLocks noGrp="1" noChangeArrowheads="1"/>
          </p:cNvSpPr>
          <p:nvPr>
            <p:ph type="sldNum" sz="quarter" idx="12"/>
          </p:nvPr>
        </p:nvSpPr>
        <p:spPr>
          <a:ln/>
        </p:spPr>
        <p:txBody>
          <a:bodyPr/>
          <a:lstStyle>
            <a:lvl1pPr>
              <a:defRPr/>
            </a:lvl1pPr>
          </a:lstStyle>
          <a:p>
            <a:pPr>
              <a:defRPr/>
            </a:pPr>
            <a:fld id="{518A8969-83CA-4050-ABA7-B82C130D9534}" type="slidenum">
              <a:rPr lang="en-AU" altLang="de-DE"/>
              <a:pPr>
                <a:defRPr/>
              </a:pPr>
              <a:t>‹#›</a:t>
            </a:fld>
            <a:endParaRPr lang="en-AU" altLang="de-DE"/>
          </a:p>
        </p:txBody>
      </p:sp>
    </p:spTree>
    <p:extLst>
      <p:ext uri="{BB962C8B-B14F-4D97-AF65-F5344CB8AC3E}">
        <p14:creationId xmlns:p14="http://schemas.microsoft.com/office/powerpoint/2010/main" val="44028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84400" y="11207750"/>
            <a:ext cx="27603450" cy="18702338"/>
          </a:xfrm>
        </p:spPr>
        <p:txBody>
          <a:bodyPr anchor="b"/>
          <a:lstStyle>
            <a:lvl1pPr>
              <a:defRPr sz="6000"/>
            </a:lvl1pPr>
          </a:lstStyle>
          <a:p>
            <a:r>
              <a:rPr lang="en-US"/>
              <a:t>Click to edit Master title style</a:t>
            </a:r>
            <a:endParaRPr lang="de-DE"/>
          </a:p>
        </p:txBody>
      </p:sp>
      <p:sp>
        <p:nvSpPr>
          <p:cNvPr id="3" name="Text Placeholder 2"/>
          <p:cNvSpPr>
            <a:spLocks noGrp="1"/>
          </p:cNvSpPr>
          <p:nvPr>
            <p:ph type="body" idx="1"/>
          </p:nvPr>
        </p:nvSpPr>
        <p:spPr>
          <a:xfrm>
            <a:off x="2184400" y="30086300"/>
            <a:ext cx="27603450" cy="9834563"/>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5DBE4D05-5D8C-4949-8F56-73256DB1B37E}"/>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FBD5EE84-A09E-4A0B-983C-E3ED15F7DFC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3A2E342F-39E1-463C-8C5F-707C38DB72A1}"/>
              </a:ext>
            </a:extLst>
          </p:cNvPr>
          <p:cNvSpPr>
            <a:spLocks noGrp="1" noChangeArrowheads="1"/>
          </p:cNvSpPr>
          <p:nvPr>
            <p:ph type="sldNum" sz="quarter" idx="12"/>
          </p:nvPr>
        </p:nvSpPr>
        <p:spPr>
          <a:ln/>
        </p:spPr>
        <p:txBody>
          <a:bodyPr/>
          <a:lstStyle>
            <a:lvl1pPr>
              <a:defRPr/>
            </a:lvl1pPr>
          </a:lstStyle>
          <a:p>
            <a:pPr>
              <a:defRPr/>
            </a:pPr>
            <a:fld id="{6111A5A0-D748-4875-BF72-FDB5AB537B4D}" type="slidenum">
              <a:rPr lang="en-AU" altLang="de-DE"/>
              <a:pPr>
                <a:defRPr/>
              </a:pPr>
              <a:t>‹#›</a:t>
            </a:fld>
            <a:endParaRPr lang="en-AU" altLang="de-DE"/>
          </a:p>
        </p:txBody>
      </p:sp>
    </p:spTree>
    <p:extLst>
      <p:ext uri="{BB962C8B-B14F-4D97-AF65-F5344CB8AC3E}">
        <p14:creationId xmlns:p14="http://schemas.microsoft.com/office/powerpoint/2010/main" val="4022990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2398713" y="12987338"/>
            <a:ext cx="13527087"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16078200" y="12987338"/>
            <a:ext cx="13527088"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Rectangle 4">
            <a:extLst>
              <a:ext uri="{FF2B5EF4-FFF2-40B4-BE49-F238E27FC236}">
                <a16:creationId xmlns:a16="http://schemas.microsoft.com/office/drawing/2014/main" id="{2A6B882D-15A2-499C-A5AB-8C95EF823447}"/>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2251E0AD-69AD-4652-90D1-DDB6D2439835}"/>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A49202BB-10CE-4E09-B07F-5473E8FACE1E}"/>
              </a:ext>
            </a:extLst>
          </p:cNvPr>
          <p:cNvSpPr>
            <a:spLocks noGrp="1" noChangeArrowheads="1"/>
          </p:cNvSpPr>
          <p:nvPr>
            <p:ph type="sldNum" sz="quarter" idx="12"/>
          </p:nvPr>
        </p:nvSpPr>
        <p:spPr>
          <a:ln/>
        </p:spPr>
        <p:txBody>
          <a:bodyPr/>
          <a:lstStyle>
            <a:lvl1pPr>
              <a:defRPr/>
            </a:lvl1pPr>
          </a:lstStyle>
          <a:p>
            <a:pPr>
              <a:defRPr/>
            </a:pPr>
            <a:fld id="{D05A126B-0FF9-469C-BD67-05478D52CE39}" type="slidenum">
              <a:rPr lang="en-AU" altLang="de-DE"/>
              <a:pPr>
                <a:defRPr/>
              </a:pPr>
              <a:t>‹#›</a:t>
            </a:fld>
            <a:endParaRPr lang="en-AU" altLang="de-DE"/>
          </a:p>
        </p:txBody>
      </p:sp>
    </p:spTree>
    <p:extLst>
      <p:ext uri="{BB962C8B-B14F-4D97-AF65-F5344CB8AC3E}">
        <p14:creationId xmlns:p14="http://schemas.microsoft.com/office/powerpoint/2010/main" val="187554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393950"/>
            <a:ext cx="27603450" cy="8689975"/>
          </a:xfrm>
        </p:spPr>
        <p:txBody>
          <a:bodyPr/>
          <a:lstStyle/>
          <a:p>
            <a:r>
              <a:rPr lang="en-US"/>
              <a:t>Click to edit Master title style</a:t>
            </a:r>
            <a:endParaRPr lang="de-DE"/>
          </a:p>
        </p:txBody>
      </p:sp>
      <p:sp>
        <p:nvSpPr>
          <p:cNvPr id="3" name="Text Placeholder 2"/>
          <p:cNvSpPr>
            <a:spLocks noGrp="1"/>
          </p:cNvSpPr>
          <p:nvPr>
            <p:ph type="body" idx="1"/>
          </p:nvPr>
        </p:nvSpPr>
        <p:spPr>
          <a:xfrm>
            <a:off x="2205038" y="11020425"/>
            <a:ext cx="13538200"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5038" y="16422688"/>
            <a:ext cx="13538200"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p:cNvSpPr>
            <a:spLocks noGrp="1"/>
          </p:cNvSpPr>
          <p:nvPr>
            <p:ph type="body" sz="quarter" idx="3"/>
          </p:nvPr>
        </p:nvSpPr>
        <p:spPr>
          <a:xfrm>
            <a:off x="16202025" y="11020425"/>
            <a:ext cx="13606463"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202025" y="16422688"/>
            <a:ext cx="13606463"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Rectangle 4">
            <a:extLst>
              <a:ext uri="{FF2B5EF4-FFF2-40B4-BE49-F238E27FC236}">
                <a16:creationId xmlns:a16="http://schemas.microsoft.com/office/drawing/2014/main" id="{5771EEAC-5D47-4E9E-9D56-32EBF819BF9D}"/>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8" name="Rectangle 5">
            <a:extLst>
              <a:ext uri="{FF2B5EF4-FFF2-40B4-BE49-F238E27FC236}">
                <a16:creationId xmlns:a16="http://schemas.microsoft.com/office/drawing/2014/main" id="{0577AE00-3B71-4293-95B7-1BEA77B28C2B}"/>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9" name="Rectangle 6">
            <a:extLst>
              <a:ext uri="{FF2B5EF4-FFF2-40B4-BE49-F238E27FC236}">
                <a16:creationId xmlns:a16="http://schemas.microsoft.com/office/drawing/2014/main" id="{287BEE1C-6043-4627-831C-C3BB92E9F9B4}"/>
              </a:ext>
            </a:extLst>
          </p:cNvPr>
          <p:cNvSpPr>
            <a:spLocks noGrp="1" noChangeArrowheads="1"/>
          </p:cNvSpPr>
          <p:nvPr>
            <p:ph type="sldNum" sz="quarter" idx="12"/>
          </p:nvPr>
        </p:nvSpPr>
        <p:spPr>
          <a:ln/>
        </p:spPr>
        <p:txBody>
          <a:bodyPr/>
          <a:lstStyle>
            <a:lvl1pPr>
              <a:defRPr/>
            </a:lvl1pPr>
          </a:lstStyle>
          <a:p>
            <a:pPr>
              <a:defRPr/>
            </a:pPr>
            <a:fld id="{F789A878-A0A4-40A8-977A-12DFBEFCCCD4}" type="slidenum">
              <a:rPr lang="en-AU" altLang="de-DE"/>
              <a:pPr>
                <a:defRPr/>
              </a:pPr>
              <a:t>‹#›</a:t>
            </a:fld>
            <a:endParaRPr lang="en-AU" altLang="de-DE"/>
          </a:p>
        </p:txBody>
      </p:sp>
    </p:spTree>
    <p:extLst>
      <p:ext uri="{BB962C8B-B14F-4D97-AF65-F5344CB8AC3E}">
        <p14:creationId xmlns:p14="http://schemas.microsoft.com/office/powerpoint/2010/main" val="1457837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Rectangle 4">
            <a:extLst>
              <a:ext uri="{FF2B5EF4-FFF2-40B4-BE49-F238E27FC236}">
                <a16:creationId xmlns:a16="http://schemas.microsoft.com/office/drawing/2014/main" id="{108FCBC9-FA7D-4E4B-AEA7-E535BD9151D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4" name="Rectangle 5">
            <a:extLst>
              <a:ext uri="{FF2B5EF4-FFF2-40B4-BE49-F238E27FC236}">
                <a16:creationId xmlns:a16="http://schemas.microsoft.com/office/drawing/2014/main" id="{A8E14DD8-63A7-412E-9670-6EC5B64CE5B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5" name="Rectangle 6">
            <a:extLst>
              <a:ext uri="{FF2B5EF4-FFF2-40B4-BE49-F238E27FC236}">
                <a16:creationId xmlns:a16="http://schemas.microsoft.com/office/drawing/2014/main" id="{A4EFA36A-56A8-4BE4-AF82-7D046C7653E8}"/>
              </a:ext>
            </a:extLst>
          </p:cNvPr>
          <p:cNvSpPr>
            <a:spLocks noGrp="1" noChangeArrowheads="1"/>
          </p:cNvSpPr>
          <p:nvPr>
            <p:ph type="sldNum" sz="quarter" idx="12"/>
          </p:nvPr>
        </p:nvSpPr>
        <p:spPr>
          <a:ln/>
        </p:spPr>
        <p:txBody>
          <a:bodyPr/>
          <a:lstStyle>
            <a:lvl1pPr>
              <a:defRPr/>
            </a:lvl1pPr>
          </a:lstStyle>
          <a:p>
            <a:pPr>
              <a:defRPr/>
            </a:pPr>
            <a:fld id="{BB44A7C1-F26A-4323-A345-5D8B0332E641}" type="slidenum">
              <a:rPr lang="en-AU" altLang="de-DE"/>
              <a:pPr>
                <a:defRPr/>
              </a:pPr>
              <a:t>‹#›</a:t>
            </a:fld>
            <a:endParaRPr lang="en-AU" altLang="de-DE"/>
          </a:p>
        </p:txBody>
      </p:sp>
    </p:spTree>
    <p:extLst>
      <p:ext uri="{BB962C8B-B14F-4D97-AF65-F5344CB8AC3E}">
        <p14:creationId xmlns:p14="http://schemas.microsoft.com/office/powerpoint/2010/main" val="89661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973E7D5-BA0E-4012-90E4-CB6B8B9129F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3" name="Rectangle 5">
            <a:extLst>
              <a:ext uri="{FF2B5EF4-FFF2-40B4-BE49-F238E27FC236}">
                <a16:creationId xmlns:a16="http://schemas.microsoft.com/office/drawing/2014/main" id="{4FF91571-51D7-4254-9DD0-68709255D71A}"/>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4" name="Rectangle 6">
            <a:extLst>
              <a:ext uri="{FF2B5EF4-FFF2-40B4-BE49-F238E27FC236}">
                <a16:creationId xmlns:a16="http://schemas.microsoft.com/office/drawing/2014/main" id="{6DC6C6A7-45CD-45EF-87F3-42196986F190}"/>
              </a:ext>
            </a:extLst>
          </p:cNvPr>
          <p:cNvSpPr>
            <a:spLocks noGrp="1" noChangeArrowheads="1"/>
          </p:cNvSpPr>
          <p:nvPr>
            <p:ph type="sldNum" sz="quarter" idx="12"/>
          </p:nvPr>
        </p:nvSpPr>
        <p:spPr>
          <a:ln/>
        </p:spPr>
        <p:txBody>
          <a:bodyPr/>
          <a:lstStyle>
            <a:lvl1pPr>
              <a:defRPr/>
            </a:lvl1pPr>
          </a:lstStyle>
          <a:p>
            <a:pPr>
              <a:defRPr/>
            </a:pPr>
            <a:fld id="{BD8B61C1-F855-415C-83D1-15DD0D7AA84F}" type="slidenum">
              <a:rPr lang="en-AU" altLang="de-DE"/>
              <a:pPr>
                <a:defRPr/>
              </a:pPr>
              <a:t>‹#›</a:t>
            </a:fld>
            <a:endParaRPr lang="en-AU" altLang="de-DE"/>
          </a:p>
        </p:txBody>
      </p:sp>
    </p:spTree>
    <p:extLst>
      <p:ext uri="{BB962C8B-B14F-4D97-AF65-F5344CB8AC3E}">
        <p14:creationId xmlns:p14="http://schemas.microsoft.com/office/powerpoint/2010/main" val="271682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Content Placeholder 2"/>
          <p:cNvSpPr>
            <a:spLocks noGrp="1"/>
          </p:cNvSpPr>
          <p:nvPr>
            <p:ph idx="1"/>
          </p:nvPr>
        </p:nvSpPr>
        <p:spPr>
          <a:xfrm>
            <a:off x="13606463" y="6473825"/>
            <a:ext cx="16202025" cy="319484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3B9E4C70-0759-40D5-BDC0-642C162ADA4A}"/>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A600124B-CC89-4B70-9C60-2DA45204A35E}"/>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4122061A-879C-4F58-95ED-F62313CF05B3}"/>
              </a:ext>
            </a:extLst>
          </p:cNvPr>
          <p:cNvSpPr>
            <a:spLocks noGrp="1" noChangeArrowheads="1"/>
          </p:cNvSpPr>
          <p:nvPr>
            <p:ph type="sldNum" sz="quarter" idx="12"/>
          </p:nvPr>
        </p:nvSpPr>
        <p:spPr>
          <a:ln/>
        </p:spPr>
        <p:txBody>
          <a:bodyPr/>
          <a:lstStyle>
            <a:lvl1pPr>
              <a:defRPr/>
            </a:lvl1pPr>
          </a:lstStyle>
          <a:p>
            <a:pPr>
              <a:defRPr/>
            </a:pPr>
            <a:fld id="{D75DCC44-C9C1-4DBD-B372-1AF04DDF50F6}" type="slidenum">
              <a:rPr lang="en-AU" altLang="de-DE"/>
              <a:pPr>
                <a:defRPr/>
              </a:pPr>
              <a:t>‹#›</a:t>
            </a:fld>
            <a:endParaRPr lang="en-AU" altLang="de-DE"/>
          </a:p>
        </p:txBody>
      </p:sp>
    </p:spTree>
    <p:extLst>
      <p:ext uri="{BB962C8B-B14F-4D97-AF65-F5344CB8AC3E}">
        <p14:creationId xmlns:p14="http://schemas.microsoft.com/office/powerpoint/2010/main" val="333555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Picture Placeholder 2"/>
          <p:cNvSpPr>
            <a:spLocks noGrp="1"/>
          </p:cNvSpPr>
          <p:nvPr>
            <p:ph type="pic" idx="1"/>
          </p:nvPr>
        </p:nvSpPr>
        <p:spPr>
          <a:xfrm>
            <a:off x="13606463" y="6473825"/>
            <a:ext cx="16202025" cy="31948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23DA8491-4CBF-4B7C-8C6A-2E3B8491866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8EF5A1C7-F0C2-41AC-B8CC-79E8F9DBB439}"/>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90BA4E1C-7BC6-436B-9977-E8A73561D5FF}"/>
              </a:ext>
            </a:extLst>
          </p:cNvPr>
          <p:cNvSpPr>
            <a:spLocks noGrp="1" noChangeArrowheads="1"/>
          </p:cNvSpPr>
          <p:nvPr>
            <p:ph type="sldNum" sz="quarter" idx="12"/>
          </p:nvPr>
        </p:nvSpPr>
        <p:spPr>
          <a:ln/>
        </p:spPr>
        <p:txBody>
          <a:bodyPr/>
          <a:lstStyle>
            <a:lvl1pPr>
              <a:defRPr/>
            </a:lvl1pPr>
          </a:lstStyle>
          <a:p>
            <a:pPr>
              <a:defRPr/>
            </a:pPr>
            <a:fld id="{D16574C5-8636-4C93-ACB6-EAC54BE86E51}" type="slidenum">
              <a:rPr lang="en-AU" altLang="de-DE"/>
              <a:pPr>
                <a:defRPr/>
              </a:pPr>
              <a:t>‹#›</a:t>
            </a:fld>
            <a:endParaRPr lang="en-AU" altLang="de-DE"/>
          </a:p>
        </p:txBody>
      </p:sp>
    </p:spTree>
    <p:extLst>
      <p:ext uri="{BB962C8B-B14F-4D97-AF65-F5344CB8AC3E}">
        <p14:creationId xmlns:p14="http://schemas.microsoft.com/office/powerpoint/2010/main" val="704533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B8B8AE-AC01-4E0F-ABF9-AFE47805D865}"/>
              </a:ext>
            </a:extLst>
          </p:cNvPr>
          <p:cNvSpPr>
            <a:spLocks noGrp="1" noChangeArrowheads="1"/>
          </p:cNvSpPr>
          <p:nvPr>
            <p:ph type="title"/>
          </p:nvPr>
        </p:nvSpPr>
        <p:spPr bwMode="auto">
          <a:xfrm>
            <a:off x="2398713" y="3994150"/>
            <a:ext cx="27206575" cy="749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ctr" anchorCtr="0" compatLnSpc="1">
            <a:prstTxWarp prst="textNoShape">
              <a:avLst/>
            </a:prstTxWarp>
          </a:bodyPr>
          <a:lstStyle/>
          <a:p>
            <a:pPr lvl="0"/>
            <a:r>
              <a:rPr lang="en-AU" altLang="de-DE"/>
              <a:t>Click to edit Master title style</a:t>
            </a:r>
          </a:p>
        </p:txBody>
      </p:sp>
      <p:sp>
        <p:nvSpPr>
          <p:cNvPr id="1027" name="Rectangle 3">
            <a:extLst>
              <a:ext uri="{FF2B5EF4-FFF2-40B4-BE49-F238E27FC236}">
                <a16:creationId xmlns:a16="http://schemas.microsoft.com/office/drawing/2014/main" id="{52E12472-7FC6-4BFC-B9A9-1379287B0554}"/>
              </a:ext>
            </a:extLst>
          </p:cNvPr>
          <p:cNvSpPr>
            <a:spLocks noGrp="1" noChangeArrowheads="1"/>
          </p:cNvSpPr>
          <p:nvPr>
            <p:ph type="body" idx="1"/>
          </p:nvPr>
        </p:nvSpPr>
        <p:spPr bwMode="auto">
          <a:xfrm>
            <a:off x="2398713" y="12987338"/>
            <a:ext cx="27206575" cy="2697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t" anchorCtr="0" compatLnSpc="1">
            <a:prstTxWarp prst="textNoShape">
              <a:avLst/>
            </a:prstTxWarp>
          </a:bodyPr>
          <a:lstStyle/>
          <a:p>
            <a:pPr lvl="0"/>
            <a:r>
              <a:rPr lang="en-AU" altLang="de-DE"/>
              <a:t>Click to edit Master text styles</a:t>
            </a:r>
          </a:p>
          <a:p>
            <a:pPr lvl="1"/>
            <a:r>
              <a:rPr lang="en-AU" altLang="de-DE"/>
              <a:t>Second level</a:t>
            </a:r>
          </a:p>
          <a:p>
            <a:pPr lvl="2"/>
            <a:r>
              <a:rPr lang="en-AU" altLang="de-DE"/>
              <a:t>Third level</a:t>
            </a:r>
          </a:p>
          <a:p>
            <a:pPr lvl="3"/>
            <a:r>
              <a:rPr lang="en-AU" altLang="de-DE"/>
              <a:t>Fourth level</a:t>
            </a:r>
          </a:p>
          <a:p>
            <a:pPr lvl="4"/>
            <a:r>
              <a:rPr lang="en-AU" altLang="de-DE"/>
              <a:t>Fifth level</a:t>
            </a:r>
          </a:p>
        </p:txBody>
      </p:sp>
      <p:sp>
        <p:nvSpPr>
          <p:cNvPr id="1028" name="Rectangle 4">
            <a:extLst>
              <a:ext uri="{FF2B5EF4-FFF2-40B4-BE49-F238E27FC236}">
                <a16:creationId xmlns:a16="http://schemas.microsoft.com/office/drawing/2014/main" id="{8F971D8D-C95A-4FB2-A7E4-1A231FDCBFD5}"/>
              </a:ext>
            </a:extLst>
          </p:cNvPr>
          <p:cNvSpPr>
            <a:spLocks noGrp="1" noChangeArrowheads="1"/>
          </p:cNvSpPr>
          <p:nvPr>
            <p:ph type="dt" sz="half" idx="2"/>
          </p:nvPr>
        </p:nvSpPr>
        <p:spPr bwMode="auto">
          <a:xfrm>
            <a:off x="23987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l" defTabSz="4352925">
              <a:defRPr sz="6600"/>
            </a:lvl1pPr>
          </a:lstStyle>
          <a:p>
            <a:pPr>
              <a:defRPr/>
            </a:pPr>
            <a:endParaRPr lang="en-AU" altLang="de-DE"/>
          </a:p>
        </p:txBody>
      </p:sp>
      <p:sp>
        <p:nvSpPr>
          <p:cNvPr id="1029" name="Rectangle 5">
            <a:extLst>
              <a:ext uri="{FF2B5EF4-FFF2-40B4-BE49-F238E27FC236}">
                <a16:creationId xmlns:a16="http://schemas.microsoft.com/office/drawing/2014/main" id="{1C803C03-F195-423F-9C90-32E16FEDF7DC}"/>
              </a:ext>
            </a:extLst>
          </p:cNvPr>
          <p:cNvSpPr>
            <a:spLocks noGrp="1" noChangeArrowheads="1"/>
          </p:cNvSpPr>
          <p:nvPr>
            <p:ph type="ftr" sz="quarter" idx="3"/>
          </p:nvPr>
        </p:nvSpPr>
        <p:spPr bwMode="auto">
          <a:xfrm>
            <a:off x="10934700" y="40963850"/>
            <a:ext cx="10134600"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ctr" defTabSz="4352925">
              <a:defRPr sz="6600"/>
            </a:lvl1pPr>
          </a:lstStyle>
          <a:p>
            <a:pPr>
              <a:defRPr/>
            </a:pPr>
            <a:endParaRPr lang="en-AU" altLang="de-DE"/>
          </a:p>
        </p:txBody>
      </p:sp>
      <p:sp>
        <p:nvSpPr>
          <p:cNvPr id="1030" name="Rectangle 6">
            <a:extLst>
              <a:ext uri="{FF2B5EF4-FFF2-40B4-BE49-F238E27FC236}">
                <a16:creationId xmlns:a16="http://schemas.microsoft.com/office/drawing/2014/main" id="{2229F319-C167-4688-8FC8-B3B01AEB4D8E}"/>
              </a:ext>
            </a:extLst>
          </p:cNvPr>
          <p:cNvSpPr>
            <a:spLocks noGrp="1" noChangeArrowheads="1"/>
          </p:cNvSpPr>
          <p:nvPr>
            <p:ph type="sldNum" sz="quarter" idx="4"/>
          </p:nvPr>
        </p:nvSpPr>
        <p:spPr bwMode="auto">
          <a:xfrm>
            <a:off x="229346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r" defTabSz="4352925">
              <a:defRPr sz="6600"/>
            </a:lvl1pPr>
          </a:lstStyle>
          <a:p>
            <a:pPr>
              <a:defRPr/>
            </a:pPr>
            <a:fld id="{82BC0661-B05F-40EB-9D73-B877EDD60971}" type="slidenum">
              <a:rPr lang="en-AU" altLang="de-DE"/>
              <a:pPr>
                <a:defRPr/>
              </a:pPr>
              <a:t>‹#›</a:t>
            </a:fld>
            <a:endParaRPr lang="en-AU"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52925" rtl="0" eaLnBrk="0" fontAlgn="base" hangingPunct="0">
        <a:spcBef>
          <a:spcPct val="0"/>
        </a:spcBef>
        <a:spcAft>
          <a:spcPct val="0"/>
        </a:spcAft>
        <a:defRPr sz="21000" kern="1200">
          <a:solidFill>
            <a:schemeClr val="tx2"/>
          </a:solidFill>
          <a:latin typeface="+mj-lt"/>
          <a:ea typeface="+mj-ea"/>
          <a:cs typeface="+mj-cs"/>
        </a:defRPr>
      </a:lvl1pPr>
      <a:lvl2pPr algn="ctr" defTabSz="4352925" rtl="0" eaLnBrk="0" fontAlgn="base" hangingPunct="0">
        <a:spcBef>
          <a:spcPct val="0"/>
        </a:spcBef>
        <a:spcAft>
          <a:spcPct val="0"/>
        </a:spcAft>
        <a:defRPr sz="21000">
          <a:solidFill>
            <a:schemeClr val="tx2"/>
          </a:solidFill>
          <a:latin typeface="Times New Roman" panose="02020603050405020304" pitchFamily="18" charset="0"/>
        </a:defRPr>
      </a:lvl2pPr>
      <a:lvl3pPr algn="ctr" defTabSz="4352925" rtl="0" eaLnBrk="0" fontAlgn="base" hangingPunct="0">
        <a:spcBef>
          <a:spcPct val="0"/>
        </a:spcBef>
        <a:spcAft>
          <a:spcPct val="0"/>
        </a:spcAft>
        <a:defRPr sz="21000">
          <a:solidFill>
            <a:schemeClr val="tx2"/>
          </a:solidFill>
          <a:latin typeface="Times New Roman" panose="02020603050405020304" pitchFamily="18" charset="0"/>
        </a:defRPr>
      </a:lvl3pPr>
      <a:lvl4pPr algn="ctr" defTabSz="4352925" rtl="0" eaLnBrk="0" fontAlgn="base" hangingPunct="0">
        <a:spcBef>
          <a:spcPct val="0"/>
        </a:spcBef>
        <a:spcAft>
          <a:spcPct val="0"/>
        </a:spcAft>
        <a:defRPr sz="21000">
          <a:solidFill>
            <a:schemeClr val="tx2"/>
          </a:solidFill>
          <a:latin typeface="Times New Roman" panose="02020603050405020304" pitchFamily="18" charset="0"/>
        </a:defRPr>
      </a:lvl4pPr>
      <a:lvl5pPr algn="ctr" defTabSz="4352925" rtl="0" eaLnBrk="0" fontAlgn="base" hangingPunct="0">
        <a:spcBef>
          <a:spcPct val="0"/>
        </a:spcBef>
        <a:spcAft>
          <a:spcPct val="0"/>
        </a:spcAft>
        <a:defRPr sz="21000">
          <a:solidFill>
            <a:schemeClr val="tx2"/>
          </a:solidFill>
          <a:latin typeface="Times New Roman" panose="02020603050405020304" pitchFamily="18" charset="0"/>
        </a:defRPr>
      </a:lvl5pPr>
      <a:lvl6pPr marL="457200" algn="ctr" defTabSz="4352925" rtl="0" eaLnBrk="0" fontAlgn="base" hangingPunct="0">
        <a:spcBef>
          <a:spcPct val="0"/>
        </a:spcBef>
        <a:spcAft>
          <a:spcPct val="0"/>
        </a:spcAft>
        <a:defRPr sz="21000">
          <a:solidFill>
            <a:schemeClr val="tx2"/>
          </a:solidFill>
          <a:latin typeface="Times New Roman" panose="02020603050405020304" pitchFamily="18" charset="0"/>
        </a:defRPr>
      </a:lvl6pPr>
      <a:lvl7pPr marL="914400" algn="ctr" defTabSz="4352925" rtl="0" eaLnBrk="0" fontAlgn="base" hangingPunct="0">
        <a:spcBef>
          <a:spcPct val="0"/>
        </a:spcBef>
        <a:spcAft>
          <a:spcPct val="0"/>
        </a:spcAft>
        <a:defRPr sz="21000">
          <a:solidFill>
            <a:schemeClr val="tx2"/>
          </a:solidFill>
          <a:latin typeface="Times New Roman" panose="02020603050405020304" pitchFamily="18" charset="0"/>
        </a:defRPr>
      </a:lvl7pPr>
      <a:lvl8pPr marL="1371600" algn="ctr" defTabSz="4352925" rtl="0" eaLnBrk="0" fontAlgn="base" hangingPunct="0">
        <a:spcBef>
          <a:spcPct val="0"/>
        </a:spcBef>
        <a:spcAft>
          <a:spcPct val="0"/>
        </a:spcAft>
        <a:defRPr sz="21000">
          <a:solidFill>
            <a:schemeClr val="tx2"/>
          </a:solidFill>
          <a:latin typeface="Times New Roman" panose="02020603050405020304" pitchFamily="18" charset="0"/>
        </a:defRPr>
      </a:lvl8pPr>
      <a:lvl9pPr marL="1828800" algn="ctr" defTabSz="4352925" rtl="0" eaLnBrk="0" fontAlgn="base" hangingPunct="0">
        <a:spcBef>
          <a:spcPct val="0"/>
        </a:spcBef>
        <a:spcAft>
          <a:spcPct val="0"/>
        </a:spcAft>
        <a:defRPr sz="21000">
          <a:solidFill>
            <a:schemeClr val="tx2"/>
          </a:solidFill>
          <a:latin typeface="Times New Roman" panose="02020603050405020304" pitchFamily="18" charset="0"/>
        </a:defRPr>
      </a:lvl9pPr>
    </p:titleStyle>
    <p:bodyStyle>
      <a:lvl1pPr marL="1630363" indent="-1630363" algn="l" defTabSz="4352925" rtl="0" eaLnBrk="0" fontAlgn="base" hangingPunct="0">
        <a:spcBef>
          <a:spcPct val="20000"/>
        </a:spcBef>
        <a:spcAft>
          <a:spcPct val="0"/>
        </a:spcAft>
        <a:buChar char="•"/>
        <a:defRPr sz="15300" kern="1200">
          <a:solidFill>
            <a:schemeClr val="tx1"/>
          </a:solidFill>
          <a:latin typeface="+mn-lt"/>
          <a:ea typeface="+mn-ea"/>
          <a:cs typeface="+mn-cs"/>
        </a:defRPr>
      </a:lvl1pPr>
      <a:lvl2pPr marL="3536950" indent="-1360488" algn="l" defTabSz="4352925" rtl="0" eaLnBrk="0" fontAlgn="base" hangingPunct="0">
        <a:spcBef>
          <a:spcPct val="20000"/>
        </a:spcBef>
        <a:spcAft>
          <a:spcPct val="0"/>
        </a:spcAft>
        <a:buChar char="–"/>
        <a:defRPr sz="13400" kern="1200">
          <a:solidFill>
            <a:schemeClr val="tx1"/>
          </a:solidFill>
          <a:latin typeface="+mn-lt"/>
          <a:ea typeface="+mn-ea"/>
          <a:cs typeface="+mn-cs"/>
        </a:defRPr>
      </a:lvl2pPr>
      <a:lvl3pPr marL="5441950" indent="-1089025" algn="l" defTabSz="4352925" rtl="0" eaLnBrk="0" fontAlgn="base" hangingPunct="0">
        <a:spcBef>
          <a:spcPct val="20000"/>
        </a:spcBef>
        <a:spcAft>
          <a:spcPct val="0"/>
        </a:spcAft>
        <a:buChar char="•"/>
        <a:defRPr sz="11500" kern="1200">
          <a:solidFill>
            <a:schemeClr val="tx1"/>
          </a:solidFill>
          <a:latin typeface="+mn-lt"/>
          <a:ea typeface="+mn-ea"/>
          <a:cs typeface="+mn-cs"/>
        </a:defRPr>
      </a:lvl3pPr>
      <a:lvl4pPr marL="7618413" indent="-1087438" algn="l" defTabSz="4352925" rtl="0" eaLnBrk="0" fontAlgn="base" hangingPunct="0">
        <a:spcBef>
          <a:spcPct val="20000"/>
        </a:spcBef>
        <a:spcAft>
          <a:spcPct val="0"/>
        </a:spcAft>
        <a:buChar char="–"/>
        <a:defRPr sz="9500" kern="1200">
          <a:solidFill>
            <a:schemeClr val="tx1"/>
          </a:solidFill>
          <a:latin typeface="+mn-lt"/>
          <a:ea typeface="+mn-ea"/>
          <a:cs typeface="+mn-cs"/>
        </a:defRPr>
      </a:lvl4pPr>
      <a:lvl5pPr marL="9794875" indent="-1089025" algn="l" defTabSz="4352925" rtl="0" eaLnBrk="0" fontAlgn="base" hangingPunct="0">
        <a:spcBef>
          <a:spcPct val="20000"/>
        </a:spcBef>
        <a:spcAft>
          <a:spcPct val="0"/>
        </a:spcAft>
        <a:buChar char="»"/>
        <a:defRPr sz="9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7B6435C6-4E39-4BD6-AADE-BC13552A9F2F}"/>
              </a:ext>
            </a:extLst>
          </p:cNvPr>
          <p:cNvSpPr>
            <a:spLocks noChangeArrowheads="1"/>
          </p:cNvSpPr>
          <p:nvPr/>
        </p:nvSpPr>
        <p:spPr bwMode="auto">
          <a:xfrm>
            <a:off x="739775" y="5867400"/>
            <a:ext cx="9872663" cy="38404800"/>
          </a:xfrm>
          <a:prstGeom prst="rect">
            <a:avLst/>
          </a:prstGeom>
          <a:solidFill>
            <a:srgbClr val="FFFF00">
              <a:alpha val="50195"/>
            </a:srgbClr>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341313"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endParaRPr lang="en-US" altLang="de-DE" sz="3300"/>
          </a:p>
        </p:txBody>
      </p:sp>
      <p:sp>
        <p:nvSpPr>
          <p:cNvPr id="2051" name="Rectangle 6">
            <a:extLst>
              <a:ext uri="{FF2B5EF4-FFF2-40B4-BE49-F238E27FC236}">
                <a16:creationId xmlns:a16="http://schemas.microsoft.com/office/drawing/2014/main" id="{7DF49C0F-2E21-404C-B788-2D50C553D28D}"/>
              </a:ext>
            </a:extLst>
          </p:cNvPr>
          <p:cNvSpPr>
            <a:spLocks noChangeArrowheads="1"/>
          </p:cNvSpPr>
          <p:nvPr/>
        </p:nvSpPr>
        <p:spPr bwMode="auto">
          <a:xfrm>
            <a:off x="10993438" y="5791200"/>
            <a:ext cx="9871075" cy="3848100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dirty="0"/>
          </a:p>
        </p:txBody>
      </p:sp>
      <p:sp>
        <p:nvSpPr>
          <p:cNvPr id="2052" name="Rectangle 7">
            <a:extLst>
              <a:ext uri="{FF2B5EF4-FFF2-40B4-BE49-F238E27FC236}">
                <a16:creationId xmlns:a16="http://schemas.microsoft.com/office/drawing/2014/main" id="{82BF9489-8941-4B9A-A8CF-CAA811CCCA91}"/>
              </a:ext>
            </a:extLst>
          </p:cNvPr>
          <p:cNvSpPr>
            <a:spLocks noChangeArrowheads="1"/>
          </p:cNvSpPr>
          <p:nvPr/>
        </p:nvSpPr>
        <p:spPr bwMode="auto">
          <a:xfrm>
            <a:off x="21149469" y="5791200"/>
            <a:ext cx="9874250" cy="3848100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a:p>
        </p:txBody>
      </p:sp>
      <p:sp>
        <p:nvSpPr>
          <p:cNvPr id="2053" name="Rectangle 10">
            <a:extLst>
              <a:ext uri="{FF2B5EF4-FFF2-40B4-BE49-F238E27FC236}">
                <a16:creationId xmlns:a16="http://schemas.microsoft.com/office/drawing/2014/main" id="{CC438FD6-A717-485F-864C-9BBE32B42A53}"/>
              </a:ext>
            </a:extLst>
          </p:cNvPr>
          <p:cNvSpPr>
            <a:spLocks noChangeArrowheads="1"/>
          </p:cNvSpPr>
          <p:nvPr/>
        </p:nvSpPr>
        <p:spPr bwMode="auto">
          <a:xfrm>
            <a:off x="76200" y="614363"/>
            <a:ext cx="31851600" cy="4872037"/>
          </a:xfrm>
          <a:prstGeom prst="rect">
            <a:avLst/>
          </a:prstGeom>
          <a:noFill/>
          <a:ln>
            <a:noFill/>
          </a:ln>
          <a:effectLst/>
        </p:spPr>
        <p:txBody>
          <a:bodyPr wrap="none" lIns="95325" tIns="47662" rIns="95325" bIns="47662" anchor="ctr"/>
          <a:lstStyle>
            <a:lvl1pPr marL="457200" indent="-457200" defTabSz="952500">
              <a:spcBef>
                <a:spcPct val="20000"/>
              </a:spcBef>
              <a:buChar char="•"/>
              <a:defRPr sz="15300">
                <a:solidFill>
                  <a:schemeClr val="tx1"/>
                </a:solidFill>
                <a:latin typeface="Times New Roman" panose="02020603050405020304" pitchFamily="18" charset="0"/>
              </a:defRPr>
            </a:lvl1pPr>
            <a:lvl2pPr marL="933450" indent="-457200" defTabSz="952500">
              <a:spcBef>
                <a:spcPct val="20000"/>
              </a:spcBef>
              <a:buChar char="–"/>
              <a:defRPr sz="13400">
                <a:solidFill>
                  <a:schemeClr val="tx1"/>
                </a:solidFill>
                <a:latin typeface="Times New Roman" panose="02020603050405020304" pitchFamily="18" charset="0"/>
              </a:defRPr>
            </a:lvl2pPr>
            <a:lvl3pPr marL="1409700" indent="-457200" defTabSz="952500">
              <a:spcBef>
                <a:spcPct val="20000"/>
              </a:spcBef>
              <a:buChar char="•"/>
              <a:defRPr sz="11500">
                <a:solidFill>
                  <a:schemeClr val="tx1"/>
                </a:solidFill>
                <a:latin typeface="Times New Roman" panose="02020603050405020304" pitchFamily="18" charset="0"/>
              </a:defRPr>
            </a:lvl3pPr>
            <a:lvl4pPr marL="1885950" indent="-457200" defTabSz="952500">
              <a:spcBef>
                <a:spcPct val="20000"/>
              </a:spcBef>
              <a:buChar char="–"/>
              <a:defRPr sz="9500">
                <a:solidFill>
                  <a:schemeClr val="tx1"/>
                </a:solidFill>
                <a:latin typeface="Times New Roman" panose="02020603050405020304" pitchFamily="18" charset="0"/>
              </a:defRPr>
            </a:lvl4pPr>
            <a:lvl5pPr marL="2362200" indent="-457200" defTabSz="952500">
              <a:spcBef>
                <a:spcPct val="20000"/>
              </a:spcBef>
              <a:buChar char="»"/>
              <a:defRPr sz="9500">
                <a:solidFill>
                  <a:schemeClr val="tx1"/>
                </a:solidFill>
                <a:latin typeface="Times New Roman" panose="02020603050405020304" pitchFamily="18" charset="0"/>
              </a:defRPr>
            </a:lvl5pPr>
            <a:lvl6pPr marL="28194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32766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7338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41910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marL="0" indent="0" algn="ctr">
              <a:spcBef>
                <a:spcPct val="0"/>
              </a:spcBef>
              <a:buFontTx/>
              <a:buNone/>
              <a:defRPr/>
            </a:pPr>
            <a:endParaRPr lang="nn-NO" altLang="de-DE" sz="3300" b="1" dirty="0"/>
          </a:p>
          <a:p>
            <a:pPr marL="0" indent="0" algn="ctr">
              <a:spcBef>
                <a:spcPct val="0"/>
              </a:spcBef>
              <a:buFontTx/>
              <a:buNone/>
              <a:defRPr/>
            </a:pPr>
            <a:endParaRPr lang="nn-NO" altLang="de-DE" sz="3300" b="1" dirty="0"/>
          </a:p>
          <a:p>
            <a:pPr marL="0" indent="0" algn="ctr">
              <a:spcBef>
                <a:spcPct val="0"/>
              </a:spcBef>
              <a:buFontTx/>
              <a:buNone/>
              <a:defRPr/>
            </a:pPr>
            <a:r>
              <a:rPr lang="nn-NO" altLang="de-DE" sz="3300" b="1" dirty="0"/>
              <a:t>Chunyan Luo</a:t>
            </a:r>
            <a:r>
              <a:rPr lang="nn-NO" altLang="de-DE" sz="3300" b="1" baseline="30000" dirty="0"/>
              <a:t>1</a:t>
            </a:r>
            <a:r>
              <a:rPr lang="nn-NO" altLang="de-DE" sz="3300" b="1" dirty="0"/>
              <a:t>, Qiong Li</a:t>
            </a:r>
            <a:r>
              <a:rPr lang="nn-NO" altLang="de-DE" sz="3300" b="1" baseline="30000" dirty="0"/>
              <a:t>1*</a:t>
            </a:r>
            <a:r>
              <a:rPr lang="nn-NO" altLang="de-DE" sz="3300" b="1" dirty="0"/>
              <a:t>, Junyi Zhang</a:t>
            </a:r>
            <a:r>
              <a:rPr lang="nn-NO" altLang="de-DE" sz="3300" b="1" baseline="30000" dirty="0"/>
              <a:t>1</a:t>
            </a:r>
            <a:r>
              <a:rPr lang="nn-NO" altLang="de-DE" sz="3300" b="1" dirty="0"/>
              <a:t>, Jiawei Liu</a:t>
            </a:r>
            <a:r>
              <a:rPr lang="nn-NO" altLang="de-DE" sz="3300" b="1" baseline="30000" dirty="0"/>
              <a:t>1</a:t>
            </a:r>
          </a:p>
          <a:p>
            <a:pPr marL="0" indent="0" algn="ctr">
              <a:spcBef>
                <a:spcPct val="0"/>
              </a:spcBef>
              <a:buFontTx/>
              <a:buNone/>
              <a:defRPr/>
            </a:pPr>
            <a:endParaRPr lang="nn-NO" altLang="de-DE" sz="3300" b="1" dirty="0"/>
          </a:p>
          <a:p>
            <a:pPr indent="0" algn="ctr">
              <a:buFontTx/>
              <a:buNone/>
              <a:defRPr/>
            </a:pPr>
            <a:r>
              <a:rPr lang="en-GB" altLang="zh-CN" sz="2900" i="1" dirty="0">
                <a:ea typeface="等线" panose="02010600030101010101" pitchFamily="2" charset="-122"/>
              </a:rPr>
              <a:t>Key Laboratory of Rural Energy Engineering in Yunnan Province, Yunnan Normal University, Kunming 650500, PR China, liqiong@ynnu.edu.cn</a:t>
            </a:r>
            <a:endParaRPr lang="zh-CN" altLang="zh-CN" sz="2900" dirty="0">
              <a:ea typeface="等线" panose="02010600030101010101" pitchFamily="2" charset="-122"/>
            </a:endParaRPr>
          </a:p>
          <a:p>
            <a:pPr lvl="2" algn="ctr">
              <a:spcBef>
                <a:spcPct val="0"/>
              </a:spcBef>
              <a:buFontTx/>
              <a:buNone/>
              <a:defRPr/>
            </a:pPr>
            <a:endParaRPr lang="es-ES" altLang="de-DE" sz="2900" i="1" dirty="0"/>
          </a:p>
          <a:p>
            <a:pPr lvl="2" algn="ctr">
              <a:spcBef>
                <a:spcPct val="0"/>
              </a:spcBef>
              <a:buFontTx/>
              <a:buNone/>
              <a:defRPr/>
            </a:pPr>
            <a:endParaRPr lang="en-US" altLang="de-DE" sz="900" i="1" dirty="0"/>
          </a:p>
        </p:txBody>
      </p:sp>
      <p:sp>
        <p:nvSpPr>
          <p:cNvPr id="2054" name="Rectangle 14">
            <a:extLst>
              <a:ext uri="{FF2B5EF4-FFF2-40B4-BE49-F238E27FC236}">
                <a16:creationId xmlns:a16="http://schemas.microsoft.com/office/drawing/2014/main" id="{3922C742-2147-4C85-BAE5-987C9E4D886B}"/>
              </a:ext>
            </a:extLst>
          </p:cNvPr>
          <p:cNvSpPr>
            <a:spLocks noChangeArrowheads="1"/>
          </p:cNvSpPr>
          <p:nvPr/>
        </p:nvSpPr>
        <p:spPr bwMode="auto">
          <a:xfrm>
            <a:off x="663575" y="5791200"/>
            <a:ext cx="9872663" cy="1801812"/>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dirty="0"/>
              <a:t>Introduction</a:t>
            </a:r>
            <a:endParaRPr lang="en-AU" altLang="de-DE" sz="5900" dirty="0"/>
          </a:p>
        </p:txBody>
      </p:sp>
      <p:sp>
        <p:nvSpPr>
          <p:cNvPr id="2055" name="Text Box 69">
            <a:extLst>
              <a:ext uri="{FF2B5EF4-FFF2-40B4-BE49-F238E27FC236}">
                <a16:creationId xmlns:a16="http://schemas.microsoft.com/office/drawing/2014/main" id="{9D4B2254-2F79-4577-8A40-056DC2268532}"/>
              </a:ext>
            </a:extLst>
          </p:cNvPr>
          <p:cNvSpPr txBox="1">
            <a:spLocks noChangeArrowheads="1"/>
          </p:cNvSpPr>
          <p:nvPr/>
        </p:nvSpPr>
        <p:spPr bwMode="auto">
          <a:xfrm>
            <a:off x="739775" y="20602575"/>
            <a:ext cx="9872663" cy="1724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900" b="1" dirty="0">
                <a:cs typeface="Times New Roman" panose="02020603050405020304" pitchFamily="18" charset="0"/>
              </a:rPr>
              <a:t>Methodology</a:t>
            </a:r>
            <a:endParaRPr lang="en-AU" altLang="de-DE" sz="5900" b="1" dirty="0"/>
          </a:p>
        </p:txBody>
      </p:sp>
      <p:sp>
        <p:nvSpPr>
          <p:cNvPr id="2056" name="Text Box 70">
            <a:extLst>
              <a:ext uri="{FF2B5EF4-FFF2-40B4-BE49-F238E27FC236}">
                <a16:creationId xmlns:a16="http://schemas.microsoft.com/office/drawing/2014/main" id="{7864019C-8D25-408D-A620-4B80EBB35C7E}"/>
              </a:ext>
            </a:extLst>
          </p:cNvPr>
          <p:cNvSpPr txBox="1">
            <a:spLocks noChangeArrowheads="1"/>
          </p:cNvSpPr>
          <p:nvPr/>
        </p:nvSpPr>
        <p:spPr bwMode="auto">
          <a:xfrm>
            <a:off x="304800" y="29838650"/>
            <a:ext cx="9871075" cy="534988"/>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50000"/>
              </a:spcBef>
            </a:pPr>
            <a:endParaRPr lang="en-US" altLang="de-DE" sz="3300"/>
          </a:p>
        </p:txBody>
      </p:sp>
      <p:sp>
        <p:nvSpPr>
          <p:cNvPr id="2057" name="Text Box 106">
            <a:extLst>
              <a:ext uri="{FF2B5EF4-FFF2-40B4-BE49-F238E27FC236}">
                <a16:creationId xmlns:a16="http://schemas.microsoft.com/office/drawing/2014/main" id="{351B88CE-15D5-4163-BC41-DE372CD3C987}"/>
              </a:ext>
            </a:extLst>
          </p:cNvPr>
          <p:cNvSpPr txBox="1">
            <a:spLocks noChangeArrowheads="1"/>
          </p:cNvSpPr>
          <p:nvPr/>
        </p:nvSpPr>
        <p:spPr bwMode="auto">
          <a:xfrm>
            <a:off x="21497925" y="5791200"/>
            <a:ext cx="9656763" cy="14678025"/>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indent="273050" defTabSz="952500">
              <a:spcBef>
                <a:spcPct val="20000"/>
              </a:spcBef>
              <a:buChar char="•"/>
              <a:defRPr sz="15300">
                <a:solidFill>
                  <a:schemeClr val="tx1"/>
                </a:solidFill>
                <a:latin typeface="Times New Roman" panose="02020603050405020304" pitchFamily="18" charset="0"/>
              </a:defRPr>
            </a:lvl1pPr>
            <a:lvl2pPr marL="682625"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spcAft>
                <a:spcPct val="40000"/>
              </a:spcAft>
            </a:pPr>
            <a:endParaRPr lang="en-US" altLang="de-DE" sz="3300"/>
          </a:p>
        </p:txBody>
      </p:sp>
      <p:sp>
        <p:nvSpPr>
          <p:cNvPr id="2058" name="Rectangle 154">
            <a:extLst>
              <a:ext uri="{FF2B5EF4-FFF2-40B4-BE49-F238E27FC236}">
                <a16:creationId xmlns:a16="http://schemas.microsoft.com/office/drawing/2014/main" id="{0E676564-BACD-483D-9EB8-940DE6A34384}"/>
              </a:ext>
            </a:extLst>
          </p:cNvPr>
          <p:cNvSpPr>
            <a:spLocks noChangeArrowheads="1"/>
          </p:cNvSpPr>
          <p:nvPr/>
        </p:nvSpPr>
        <p:spPr bwMode="auto">
          <a:xfrm>
            <a:off x="21178498" y="38151254"/>
            <a:ext cx="9871075" cy="1792068"/>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900" b="1" dirty="0">
                <a:cs typeface="Times New Roman" panose="02020603050405020304" pitchFamily="18" charset="0"/>
              </a:rPr>
              <a:t>References</a:t>
            </a:r>
            <a:r>
              <a:rPr lang="es-ES" altLang="de-DE" sz="5900" b="1" dirty="0"/>
              <a:t> </a:t>
            </a:r>
            <a:endParaRPr lang="en-AU" altLang="de-DE" sz="5900" b="1" dirty="0"/>
          </a:p>
        </p:txBody>
      </p:sp>
      <p:sp>
        <p:nvSpPr>
          <p:cNvPr id="2060" name="Text Box 159">
            <a:extLst>
              <a:ext uri="{FF2B5EF4-FFF2-40B4-BE49-F238E27FC236}">
                <a16:creationId xmlns:a16="http://schemas.microsoft.com/office/drawing/2014/main" id="{9BB98A34-7B1E-4E19-BC23-CDF5BB427C73}"/>
              </a:ext>
            </a:extLst>
          </p:cNvPr>
          <p:cNvSpPr txBox="1">
            <a:spLocks noChangeArrowheads="1"/>
          </p:cNvSpPr>
          <p:nvPr/>
        </p:nvSpPr>
        <p:spPr bwMode="auto">
          <a:xfrm>
            <a:off x="739775" y="8382000"/>
            <a:ext cx="9753600" cy="11353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indent="45720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US" altLang="de-DE" sz="3600" dirty="0"/>
              <a:t>Solar radiation is the primary energy source for greenhouses and has a significant impact on the indoor lighting environment. The type and layout of photovoltaic (PV) modules on greenhouse roofs directly determine the distribution of indoor radiation</a:t>
            </a:r>
            <a:r>
              <a:rPr lang="en-US" altLang="de-DE" sz="3600" baseline="30000" dirty="0"/>
              <a:t>[1]</a:t>
            </a:r>
            <a:r>
              <a:rPr lang="en-US" altLang="de-DE" sz="3600" dirty="0"/>
              <a:t>. Although the installation of PV panels can improve power generation efficiency, it may result in insufficient light exposure for crops. Studies have shown that a checkerboard layout of PV panels is more effective in improving radiation uniformity than linear or staggered layouts</a:t>
            </a:r>
            <a:r>
              <a:rPr lang="en-US" altLang="de-DE" sz="3600" baseline="30000" dirty="0"/>
              <a:t>[2]</a:t>
            </a:r>
            <a:r>
              <a:rPr lang="en-US" altLang="de-DE" sz="3600" dirty="0"/>
              <a:t>. However, there remains a lack of in-depth research on the evolution of low-radiation shadow zones under dynamic solar irradiation conditions, particularly during winter when the sun’s angle of elevation is low. Taking a small-scale photovoltaic greenhouse in a low-latitude, high-altitude region as a case study, this study simulates and analyzes the characteristics of indoor radiation distribution under three installation patterns (full coverage, staggered, and checkerboard) during winter, providing a basis for optimizing the layout of photovoltaic greenhouses.</a:t>
            </a:r>
          </a:p>
        </p:txBody>
      </p:sp>
      <p:sp>
        <p:nvSpPr>
          <p:cNvPr id="2061" name="Text Box 161">
            <a:extLst>
              <a:ext uri="{FF2B5EF4-FFF2-40B4-BE49-F238E27FC236}">
                <a16:creationId xmlns:a16="http://schemas.microsoft.com/office/drawing/2014/main" id="{14C241D4-DE49-464C-9511-A08E93CE7E59}"/>
              </a:ext>
            </a:extLst>
          </p:cNvPr>
          <p:cNvSpPr txBox="1">
            <a:spLocks noChangeArrowheads="1"/>
          </p:cNvSpPr>
          <p:nvPr/>
        </p:nvSpPr>
        <p:spPr bwMode="auto">
          <a:xfrm>
            <a:off x="10967641" y="15026692"/>
            <a:ext cx="9606755" cy="5442533"/>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indent="457200" defTabSz="952500">
              <a:spcBef>
                <a:spcPct val="20000"/>
              </a:spcBef>
              <a:buChar char="•"/>
              <a:defRPr sz="15300">
                <a:solidFill>
                  <a:schemeClr val="tx1"/>
                </a:solidFill>
                <a:latin typeface="Times New Roman" panose="02020603050405020304" pitchFamily="18" charset="0"/>
              </a:defRPr>
            </a:lvl1pPr>
            <a:lvl2pPr marL="171450" indent="511175"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endParaRPr lang="en-US" altLang="de-DE" sz="3600" dirty="0"/>
          </a:p>
          <a:p>
            <a:pPr algn="just">
              <a:spcBef>
                <a:spcPct val="0"/>
              </a:spcBef>
              <a:buFontTx/>
              <a:buNone/>
            </a:pPr>
            <a:endParaRPr lang="en-US" altLang="de-DE" sz="3600" dirty="0"/>
          </a:p>
          <a:p>
            <a:pPr algn="just">
              <a:spcBef>
                <a:spcPct val="0"/>
              </a:spcBef>
              <a:buFontTx/>
              <a:buNone/>
            </a:pPr>
            <a:endParaRPr lang="en-US" altLang="de-DE" sz="3600" dirty="0"/>
          </a:p>
          <a:p>
            <a:pPr algn="just">
              <a:spcBef>
                <a:spcPct val="0"/>
              </a:spcBef>
              <a:buFontTx/>
              <a:buNone/>
            </a:pPr>
            <a:endParaRPr lang="en-US" altLang="de-DE" sz="3600" dirty="0"/>
          </a:p>
          <a:p>
            <a:pPr algn="just">
              <a:spcBef>
                <a:spcPct val="0"/>
              </a:spcBef>
              <a:buFontTx/>
              <a:buNone/>
            </a:pPr>
            <a:r>
              <a:rPr lang="en-US" altLang="zh-CN" sz="3600" dirty="0">
                <a:solidFill>
                  <a:srgbClr val="000000"/>
                </a:solidFill>
                <a:effectLst/>
                <a:latin typeface="Times New Roman" panose="02020603050405020304" pitchFamily="18" charset="0"/>
                <a:ea typeface="等线" panose="02010600030101010101" pitchFamily="2" charset="-122"/>
                <a:cs typeface="Segoe UI" panose="020B0502040204020203" pitchFamily="34" charset="0"/>
              </a:rPr>
              <a:t>Relevant meteorological data for Kunming, including parameters such as air temperature, relative humidity, total radiation, diffuse radiation, and wind speed and direction, were loaded using the software’s meteorological database tool. The model is shown in Fig. 2. The optical properties of the greenhouse’s primary materials are listed in Tab.1. A uniform grid of 60 × 35 cells was defined in the top-down cross-section. Simulations were conducted for the entire winter season in Kunming (8:00–16:00) to analyze the variation in average daily solar radiation within the greenhouse.</a:t>
            </a:r>
          </a:p>
          <a:p>
            <a:pPr algn="just">
              <a:spcBef>
                <a:spcPts val="1200"/>
              </a:spcBef>
              <a:buFontTx/>
              <a:buNone/>
            </a:pPr>
            <a:r>
              <a:rPr lang="en-US" altLang="de-DE" sz="3600" b="1" dirty="0"/>
              <a:t>Table. 1. </a:t>
            </a:r>
            <a:r>
              <a:rPr lang="en-US" altLang="de-DE" sz="3600" dirty="0"/>
              <a:t>Material Properties</a:t>
            </a:r>
          </a:p>
        </p:txBody>
      </p:sp>
      <p:sp>
        <p:nvSpPr>
          <p:cNvPr id="2062" name="Text Box 170">
            <a:extLst>
              <a:ext uri="{FF2B5EF4-FFF2-40B4-BE49-F238E27FC236}">
                <a16:creationId xmlns:a16="http://schemas.microsoft.com/office/drawing/2014/main" id="{5EB80D60-D89B-40CF-887D-D22BD29099BD}"/>
              </a:ext>
            </a:extLst>
          </p:cNvPr>
          <p:cNvSpPr txBox="1">
            <a:spLocks noChangeArrowheads="1"/>
          </p:cNvSpPr>
          <p:nvPr/>
        </p:nvSpPr>
        <p:spPr bwMode="auto">
          <a:xfrm>
            <a:off x="20891840" y="39157632"/>
            <a:ext cx="10262848" cy="650919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US" altLang="de-DE" sz="3600" dirty="0"/>
              <a:t>[1]	Li Tianyu, Sun Yaojie, Wu Jialu, et al. Effect of Photovoltaic Module Layout on Solar Utilization in Greenhouse Roofs [J]. Journal of Lighting Engineering, 2022, 33(06): 195–202.</a:t>
            </a:r>
          </a:p>
          <a:p>
            <a:pPr algn="just">
              <a:spcBef>
                <a:spcPct val="0"/>
              </a:spcBef>
              <a:buFontTx/>
              <a:buNone/>
            </a:pPr>
            <a:r>
              <a:rPr lang="en-US" altLang="de-DE" sz="3600" dirty="0"/>
              <a:t>[2]	</a:t>
            </a:r>
            <a:r>
              <a:rPr lang="en-US" altLang="de-DE" sz="3600" dirty="0" err="1"/>
              <a:t>Fatnassi</a:t>
            </a:r>
            <a:r>
              <a:rPr lang="en-US" altLang="de-DE" sz="3600" dirty="0"/>
              <a:t> H ,Poncet C ,Bazzano M </a:t>
            </a:r>
            <a:r>
              <a:rPr lang="en-US" altLang="de-DE" sz="3600" dirty="0" err="1"/>
              <a:t>M</a:t>
            </a:r>
            <a:r>
              <a:rPr lang="en-US" altLang="de-DE" sz="3600" dirty="0"/>
              <a:t> , et </a:t>
            </a:r>
            <a:r>
              <a:rPr lang="en-US" altLang="de-DE" sz="3600" dirty="0" err="1"/>
              <a:t>al.A</a:t>
            </a:r>
            <a:r>
              <a:rPr lang="en-US" altLang="de-DE" sz="3600" dirty="0"/>
              <a:t> numerical simulation of the photovoltaic greenhouse microclimate[J].Solar Energy,2015,120575-5 </a:t>
            </a:r>
          </a:p>
          <a:p>
            <a:pPr algn="just">
              <a:spcBef>
                <a:spcPct val="0"/>
              </a:spcBef>
              <a:buFontTx/>
              <a:buNone/>
            </a:pPr>
            <a:endParaRPr lang="en-US" altLang="de-DE" sz="3600" dirty="0"/>
          </a:p>
        </p:txBody>
      </p:sp>
      <p:sp>
        <p:nvSpPr>
          <p:cNvPr id="2063" name="Text Box 173">
            <a:extLst>
              <a:ext uri="{FF2B5EF4-FFF2-40B4-BE49-F238E27FC236}">
                <a16:creationId xmlns:a16="http://schemas.microsoft.com/office/drawing/2014/main" id="{82CB8CE8-788A-4645-9C04-3E62D8C6F9BE}"/>
              </a:ext>
            </a:extLst>
          </p:cNvPr>
          <p:cNvSpPr txBox="1">
            <a:spLocks noChangeArrowheads="1"/>
          </p:cNvSpPr>
          <p:nvPr/>
        </p:nvSpPr>
        <p:spPr bwMode="auto">
          <a:xfrm>
            <a:off x="800156" y="23310200"/>
            <a:ext cx="9599499" cy="11317069"/>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273050"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r>
              <a:rPr lang="en-US" altLang="de-DE" sz="3600" dirty="0"/>
              <a:t>The small-scale photovoltaic greenhouse studied in this research is located in Kunming, Yunnan Province (102.87°E, 24.97°N). The region has a subtropical plateau monsoon climate, characterized by a warm and humid climate with spring-like conditions year-round. The annual average temperature is 15.6°C, the average annual precipitation is approximately 818.4 mm, and the average annual sunshine duration is approximately 2,100 hours.</a:t>
            </a:r>
          </a:p>
          <a:p>
            <a:pPr lvl="2" algn="just">
              <a:spcBef>
                <a:spcPct val="0"/>
              </a:spcBef>
              <a:buFontTx/>
              <a:buNone/>
            </a:pPr>
            <a:r>
              <a:rPr lang="en-US" altLang="de-DE" sz="3600" dirty="0"/>
              <a:t>The photovoltaic greenhouse has east-west orientation, measuring 5 m in length, 3.5 m in width, and 3 m in height, with a single-ridge, double-sloped roof. Photovoltaic panels are installed on the southern roof at a 30° angle, arranged in three patterns: dense (100% coverage), staggered (57% coverage), and checkerboard (50% coverage) (Fig. 1). Each panel measures 1080 mm × 710 mm × 30 mm. The north roof and perimeter walls are covered with 0.1 mm anti-aging polyolefin film (92% light transmittance), and windows on the south and north walls have a 35% window-to-wall ratio.</a:t>
            </a:r>
          </a:p>
        </p:txBody>
      </p:sp>
      <p:sp>
        <p:nvSpPr>
          <p:cNvPr id="2064" name="Rectangle 195">
            <a:extLst>
              <a:ext uri="{FF2B5EF4-FFF2-40B4-BE49-F238E27FC236}">
                <a16:creationId xmlns:a16="http://schemas.microsoft.com/office/drawing/2014/main" id="{21300476-146A-4BEE-A425-530223DE566E}"/>
              </a:ext>
            </a:extLst>
          </p:cNvPr>
          <p:cNvSpPr>
            <a:spLocks noChangeArrowheads="1"/>
          </p:cNvSpPr>
          <p:nvPr/>
        </p:nvSpPr>
        <p:spPr bwMode="auto">
          <a:xfrm>
            <a:off x="10987767" y="26692409"/>
            <a:ext cx="9871075" cy="1733550"/>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dirty="0">
                <a:cs typeface="Times New Roman" panose="02020603050405020304" pitchFamily="18" charset="0"/>
              </a:rPr>
              <a:t>Result</a:t>
            </a:r>
            <a:endParaRPr lang="en-AU" altLang="de-DE" sz="5900" b="1" dirty="0"/>
          </a:p>
        </p:txBody>
      </p:sp>
      <p:sp>
        <p:nvSpPr>
          <p:cNvPr id="2069" name="文本框 40">
            <a:extLst>
              <a:ext uri="{FF2B5EF4-FFF2-40B4-BE49-F238E27FC236}">
                <a16:creationId xmlns:a16="http://schemas.microsoft.com/office/drawing/2014/main" id="{57291E6C-D501-44CB-917C-BCC76CAF0C92}"/>
              </a:ext>
            </a:extLst>
          </p:cNvPr>
          <p:cNvSpPr txBox="1">
            <a:spLocks noChangeArrowheads="1"/>
          </p:cNvSpPr>
          <p:nvPr/>
        </p:nvSpPr>
        <p:spPr bwMode="auto">
          <a:xfrm>
            <a:off x="10968038" y="28492611"/>
            <a:ext cx="9642475" cy="6840334"/>
          </a:xfrm>
          <a:prstGeom prst="rect">
            <a:avLst/>
          </a:prstGeom>
          <a:noFill/>
          <a:ln>
            <a:noFill/>
          </a:ln>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US" altLang="de-DE" sz="3600" dirty="0">
                <a:solidFill>
                  <a:srgbClr val="000000"/>
                </a:solidFill>
              </a:rPr>
              <a:t>Fig. 3 shows the solar radiation distribution on the greenhouse floor (average irradiance from 8:00 a.m. to 4:00 p.m. daily from December to February). The dense layout results in larger low-irradiation zones, mainly on the north-facing roof, with a minimum intensity of 1,400 W/h, causing uneven radiation. In contrast, the checkerboard and spaced layouts improve uniformity by reducing shadow areas (minimum intensity of 2,100 W/h), which is due to better panel spacing that minimizes shading and improves light distribution.</a:t>
            </a:r>
          </a:p>
        </p:txBody>
      </p:sp>
      <p:sp>
        <p:nvSpPr>
          <p:cNvPr id="2067" name="Text Box 173">
            <a:extLst>
              <a:ext uri="{FF2B5EF4-FFF2-40B4-BE49-F238E27FC236}">
                <a16:creationId xmlns:a16="http://schemas.microsoft.com/office/drawing/2014/main" id="{446918ED-9492-4BC9-8680-597A89B393E3}"/>
              </a:ext>
            </a:extLst>
          </p:cNvPr>
          <p:cNvSpPr txBox="1">
            <a:spLocks noChangeArrowheads="1"/>
          </p:cNvSpPr>
          <p:nvPr/>
        </p:nvSpPr>
        <p:spPr bwMode="auto">
          <a:xfrm>
            <a:off x="21321713" y="29907903"/>
            <a:ext cx="9405823" cy="954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341313"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marL="0" lvl="2" indent="0" algn="just">
              <a:spcBef>
                <a:spcPct val="0"/>
              </a:spcBef>
              <a:buNone/>
            </a:pPr>
            <a:r>
              <a:rPr lang="en-US" altLang="de-DE" sz="3600" dirty="0"/>
              <a:t>  (1) Under winter conditions with a low sun angle, solar radiation intensity on the north-facing roof of a photovoltaic greenhouse is generally lower than on the south-facing roof; the layout of the photovoltaic panels has a significant impact on the distribution of indoor radiation.</a:t>
            </a:r>
          </a:p>
          <a:p>
            <a:pPr marL="0" lvl="2" indent="324000" algn="just">
              <a:spcBef>
                <a:spcPct val="0"/>
              </a:spcBef>
              <a:buNone/>
            </a:pPr>
            <a:r>
              <a:rPr lang="en-US" altLang="de-DE" sz="3600" dirty="0"/>
              <a:t>(2) The checkerboard layout provides the most even shading, resulting in higher overall radiation intensity than the staggered layout; it is the most effective layout among the three for improving the greenhouse’s light environment.</a:t>
            </a:r>
          </a:p>
        </p:txBody>
      </p:sp>
      <p:pic>
        <p:nvPicPr>
          <p:cNvPr id="2068" name="图片 37">
            <a:extLst>
              <a:ext uri="{FF2B5EF4-FFF2-40B4-BE49-F238E27FC236}">
                <a16:creationId xmlns:a16="http://schemas.microsoft.com/office/drawing/2014/main" id="{1D4BDC04-D245-437D-97C7-5C8B9F1120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463" y="2720975"/>
            <a:ext cx="2674937"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图片 3">
            <a:extLst>
              <a:ext uri="{FF2B5EF4-FFF2-40B4-BE49-F238E27FC236}">
                <a16:creationId xmlns:a16="http://schemas.microsoft.com/office/drawing/2014/main" id="{7134F98D-B76B-40CC-9AC7-F5C3D90E69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90863" y="2684463"/>
            <a:ext cx="2674937" cy="268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3" name="文本框 45">
            <a:extLst>
              <a:ext uri="{FF2B5EF4-FFF2-40B4-BE49-F238E27FC236}">
                <a16:creationId xmlns:a16="http://schemas.microsoft.com/office/drawing/2014/main" id="{DF7E59A9-92EA-4B3C-9825-FBDDDB746658}"/>
              </a:ext>
            </a:extLst>
          </p:cNvPr>
          <p:cNvSpPr txBox="1">
            <a:spLocks noChangeArrowheads="1"/>
          </p:cNvSpPr>
          <p:nvPr/>
        </p:nvSpPr>
        <p:spPr bwMode="auto">
          <a:xfrm>
            <a:off x="912019" y="40540334"/>
            <a:ext cx="979646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Fig.1. </a:t>
            </a:r>
            <a:r>
              <a:rPr lang="en-US" altLang="zh-CN" sz="3600" dirty="0">
                <a:ea typeface="宋体" panose="02010600030101010101" pitchFamily="2" charset="-122"/>
              </a:rPr>
              <a:t>Three types of photovoltaic module layout. (a) Full coverage (b) Spaced (c) Checkerboard</a:t>
            </a:r>
            <a:endParaRPr lang="zh-CN" altLang="en-US" sz="3600" dirty="0">
              <a:ea typeface="宋体" panose="02010600030101010101" pitchFamily="2" charset="-122"/>
            </a:endParaRPr>
          </a:p>
        </p:txBody>
      </p:sp>
      <p:sp>
        <p:nvSpPr>
          <p:cNvPr id="2076" name="Rectangle 189">
            <a:extLst>
              <a:ext uri="{FF2B5EF4-FFF2-40B4-BE49-F238E27FC236}">
                <a16:creationId xmlns:a16="http://schemas.microsoft.com/office/drawing/2014/main" id="{DDB2C45F-F176-4220-910E-E6056CB850A5}"/>
              </a:ext>
            </a:extLst>
          </p:cNvPr>
          <p:cNvSpPr>
            <a:spLocks noChangeArrowheads="1"/>
          </p:cNvSpPr>
          <p:nvPr/>
        </p:nvSpPr>
        <p:spPr bwMode="auto">
          <a:xfrm>
            <a:off x="0" y="0"/>
            <a:ext cx="32004000" cy="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endParaRPr>
          </a:p>
        </p:txBody>
      </p:sp>
      <p:sp>
        <p:nvSpPr>
          <p:cNvPr id="2079" name="Rectangle 16">
            <a:extLst>
              <a:ext uri="{FF2B5EF4-FFF2-40B4-BE49-F238E27FC236}">
                <a16:creationId xmlns:a16="http://schemas.microsoft.com/office/drawing/2014/main" id="{F7764BCE-0934-4155-911C-348DFC854C1E}"/>
              </a:ext>
            </a:extLst>
          </p:cNvPr>
          <p:cNvSpPr>
            <a:spLocks noChangeArrowheads="1"/>
          </p:cNvSpPr>
          <p:nvPr/>
        </p:nvSpPr>
        <p:spPr bwMode="auto">
          <a:xfrm>
            <a:off x="21149469" y="29565600"/>
            <a:ext cx="9871075" cy="1704974"/>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dirty="0"/>
              <a:t>Conclusions</a:t>
            </a:r>
          </a:p>
        </p:txBody>
      </p:sp>
      <p:sp>
        <p:nvSpPr>
          <p:cNvPr id="2085" name="文本框 4">
            <a:extLst>
              <a:ext uri="{FF2B5EF4-FFF2-40B4-BE49-F238E27FC236}">
                <a16:creationId xmlns:a16="http://schemas.microsoft.com/office/drawing/2014/main" id="{E0D7BC31-55D8-4F91-A8F8-4907A06B4DBD}"/>
              </a:ext>
            </a:extLst>
          </p:cNvPr>
          <p:cNvSpPr txBox="1">
            <a:spLocks noChangeArrowheads="1"/>
          </p:cNvSpPr>
          <p:nvPr/>
        </p:nvSpPr>
        <p:spPr bwMode="auto">
          <a:xfrm>
            <a:off x="11104505" y="42412229"/>
            <a:ext cx="9785805"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 3. </a:t>
            </a:r>
            <a:r>
              <a:rPr lang="en-US" altLang="zh-CN" sz="3600" dirty="0">
                <a:ea typeface="宋体" panose="02010600030101010101" pitchFamily="2" charset="-122"/>
              </a:rPr>
              <a:t>Distribution of winter surface solar radiation. (a) Solid coverage; (b) Spaced coverage; (c)Checkerboard pattern</a:t>
            </a:r>
            <a:endParaRPr lang="zh-CN" altLang="en-US" sz="3600" dirty="0">
              <a:ea typeface="宋体" panose="02010600030101010101" pitchFamily="2" charset="-122"/>
            </a:endParaRPr>
          </a:p>
        </p:txBody>
      </p:sp>
      <p:sp>
        <p:nvSpPr>
          <p:cNvPr id="2088" name="文本框 4">
            <a:extLst>
              <a:ext uri="{FF2B5EF4-FFF2-40B4-BE49-F238E27FC236}">
                <a16:creationId xmlns:a16="http://schemas.microsoft.com/office/drawing/2014/main" id="{6062C0DB-8E6D-4403-AA45-1FD4DCB819A3}"/>
              </a:ext>
            </a:extLst>
          </p:cNvPr>
          <p:cNvSpPr txBox="1">
            <a:spLocks noChangeArrowheads="1"/>
          </p:cNvSpPr>
          <p:nvPr/>
        </p:nvSpPr>
        <p:spPr bwMode="auto">
          <a:xfrm>
            <a:off x="21187967" y="27704278"/>
            <a:ext cx="9961164"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 4. </a:t>
            </a:r>
            <a:r>
              <a:rPr lang="en-US" altLang="zh-CN" sz="3600" dirty="0">
                <a:ea typeface="宋体" panose="02010600030101010101" pitchFamily="2" charset="-122"/>
              </a:rPr>
              <a:t>Distribution of average daily irradiance under different layout patterns: (a) Checkerboard, (b) Spaced</a:t>
            </a:r>
            <a:endParaRPr lang="zh-CN" altLang="en-US" sz="3600" dirty="0">
              <a:ea typeface="宋体" panose="02010600030101010101" pitchFamily="2" charset="-122"/>
            </a:endParaRPr>
          </a:p>
        </p:txBody>
      </p:sp>
      <p:sp>
        <p:nvSpPr>
          <p:cNvPr id="75" name="文本框 40">
            <a:extLst>
              <a:ext uri="{FF2B5EF4-FFF2-40B4-BE49-F238E27FC236}">
                <a16:creationId xmlns:a16="http://schemas.microsoft.com/office/drawing/2014/main" id="{1D242718-61F4-4C26-8B08-0F1D02185272}"/>
              </a:ext>
            </a:extLst>
          </p:cNvPr>
          <p:cNvSpPr txBox="1">
            <a:spLocks noChangeArrowheads="1"/>
          </p:cNvSpPr>
          <p:nvPr/>
        </p:nvSpPr>
        <p:spPr bwMode="auto">
          <a:xfrm>
            <a:off x="21149469" y="6061572"/>
            <a:ext cx="9656763" cy="8242052"/>
          </a:xfrm>
          <a:prstGeom prst="rect">
            <a:avLst/>
          </a:prstGeom>
          <a:noFill/>
          <a:ln>
            <a:noFill/>
          </a:ln>
        </p:spPr>
        <p:txBody>
          <a:bodyPr wrap="squar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US" altLang="de-DE" sz="3600" dirty="0">
                <a:solidFill>
                  <a:srgbClr val="000000"/>
                </a:solidFill>
              </a:rPr>
              <a:t>Fig. 4 shows the effect of average daily irradiance on the shading area ratio for the checkerboard and staggered layouts. Both layouts have similar radiation distribution trends, peaking at 3320–3360 W/h. The checkerboard layout has 22.7% of nodes in this range, slightly higher than the 20.0% for the staggered layout. In the low-irradiation range (2100–2240 W/h), the checkerboard layout has only 0.3% of nodes, much lower than the 1.7% for the staggered layout. This demonstrates that the checkerboard layout reduces low-irradiation zones and increases high-irradiation zones, leading to more uniform radiation and higher overall intensity.</a:t>
            </a:r>
            <a:endParaRPr lang="en-AU" altLang="de-DE" sz="3600" dirty="0">
              <a:solidFill>
                <a:srgbClr val="000000"/>
              </a:solidFill>
            </a:endParaRPr>
          </a:p>
        </p:txBody>
      </p:sp>
      <p:sp>
        <p:nvSpPr>
          <p:cNvPr id="3" name="文本框 2">
            <a:extLst>
              <a:ext uri="{FF2B5EF4-FFF2-40B4-BE49-F238E27FC236}">
                <a16:creationId xmlns:a16="http://schemas.microsoft.com/office/drawing/2014/main" id="{3DD5D1BF-D4CA-494B-BF71-2D7AFA7BB585}"/>
              </a:ext>
            </a:extLst>
          </p:cNvPr>
          <p:cNvSpPr txBox="1"/>
          <p:nvPr/>
        </p:nvSpPr>
        <p:spPr>
          <a:xfrm>
            <a:off x="0" y="1219200"/>
            <a:ext cx="32004000" cy="769441"/>
          </a:xfrm>
          <a:prstGeom prst="rect">
            <a:avLst/>
          </a:prstGeom>
          <a:noFill/>
        </p:spPr>
        <p:txBody>
          <a:bodyPr wrap="square" rtlCol="0">
            <a:spAutoFit/>
          </a:bodyPr>
          <a:lstStyle/>
          <a:p>
            <a:pPr algn="ctr"/>
            <a:r>
              <a:rPr lang="en-US" altLang="zh-CN" sz="4400" b="1" dirty="0"/>
              <a:t>Patterns of Microenvironmental Evolution in Photovoltaic Greenhouses Under Dynamic Solar Irradiance Conditions</a:t>
            </a:r>
          </a:p>
        </p:txBody>
      </p:sp>
      <p:pic>
        <p:nvPicPr>
          <p:cNvPr id="5" name="图片 4">
            <a:extLst>
              <a:ext uri="{FF2B5EF4-FFF2-40B4-BE49-F238E27FC236}">
                <a16:creationId xmlns:a16="http://schemas.microsoft.com/office/drawing/2014/main" id="{322B9286-65D1-0F7A-0F41-27E27DFA7D80}"/>
              </a:ext>
            </a:extLst>
          </p:cNvPr>
          <p:cNvPicPr>
            <a:picLocks noChangeAspect="1"/>
          </p:cNvPicPr>
          <p:nvPr/>
        </p:nvPicPr>
        <p:blipFill>
          <a:blip r:embed="rId4"/>
          <a:stretch>
            <a:fillRect/>
          </a:stretch>
        </p:blipFill>
        <p:spPr>
          <a:xfrm>
            <a:off x="2073275" y="35599473"/>
            <a:ext cx="7086600" cy="4687676"/>
          </a:xfrm>
          <a:prstGeom prst="rect">
            <a:avLst/>
          </a:prstGeom>
        </p:spPr>
      </p:pic>
      <p:sp>
        <p:nvSpPr>
          <p:cNvPr id="7" name="文本框 40">
            <a:extLst>
              <a:ext uri="{FF2B5EF4-FFF2-40B4-BE49-F238E27FC236}">
                <a16:creationId xmlns:a16="http://schemas.microsoft.com/office/drawing/2014/main" id="{9C709B43-1118-7599-5049-0C9AE4DAB7AB}"/>
              </a:ext>
            </a:extLst>
          </p:cNvPr>
          <p:cNvSpPr txBox="1">
            <a:spLocks noChangeArrowheads="1"/>
          </p:cNvSpPr>
          <p:nvPr/>
        </p:nvSpPr>
        <p:spPr bwMode="auto">
          <a:xfrm>
            <a:off x="608807" y="42070048"/>
            <a:ext cx="9741694" cy="1754519"/>
          </a:xfrm>
          <a:prstGeom prst="rect">
            <a:avLst/>
          </a:prstGeom>
          <a:noFill/>
          <a:ln>
            <a:noFill/>
          </a:ln>
        </p:spPr>
        <p:txBody>
          <a:bodyPr wrap="squar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US" altLang="de-DE" sz="3600" spc="-10" dirty="0">
                <a:solidFill>
                  <a:srgbClr val="000000"/>
                </a:solidFill>
              </a:rPr>
              <a:t>This study used </a:t>
            </a:r>
            <a:r>
              <a:rPr lang="en-US" altLang="de-DE" sz="3600" spc="-10" dirty="0" err="1">
                <a:solidFill>
                  <a:srgbClr val="000000"/>
                </a:solidFill>
              </a:rPr>
              <a:t>Ecotect</a:t>
            </a:r>
            <a:r>
              <a:rPr lang="en-US" altLang="de-DE" sz="3600" spc="-10" dirty="0">
                <a:solidFill>
                  <a:srgbClr val="000000"/>
                </a:solidFill>
              </a:rPr>
              <a:t> software to create a 1:1 scale greenhouse model for modeling and analysis. The complex structure of the photovoltaic</a:t>
            </a:r>
            <a:endParaRPr lang="en-AU" altLang="de-DE" sz="3600" spc="-10" dirty="0">
              <a:solidFill>
                <a:srgbClr val="000000"/>
              </a:solidFill>
            </a:endParaRPr>
          </a:p>
        </p:txBody>
      </p:sp>
      <p:pic>
        <p:nvPicPr>
          <p:cNvPr id="9" name="图片 8">
            <a:extLst>
              <a:ext uri="{FF2B5EF4-FFF2-40B4-BE49-F238E27FC236}">
                <a16:creationId xmlns:a16="http://schemas.microsoft.com/office/drawing/2014/main" id="{D6EFF569-B0B9-AF2B-5C8E-2970760CF161}"/>
              </a:ext>
            </a:extLst>
          </p:cNvPr>
          <p:cNvPicPr>
            <a:picLocks noChangeAspect="1"/>
          </p:cNvPicPr>
          <p:nvPr/>
        </p:nvPicPr>
        <p:blipFill>
          <a:blip r:embed="rId5"/>
          <a:stretch>
            <a:fillRect/>
          </a:stretch>
        </p:blipFill>
        <p:spPr>
          <a:xfrm>
            <a:off x="12556286" y="8077200"/>
            <a:ext cx="6874714" cy="5845545"/>
          </a:xfrm>
          <a:prstGeom prst="rect">
            <a:avLst/>
          </a:prstGeom>
        </p:spPr>
      </p:pic>
      <p:sp>
        <p:nvSpPr>
          <p:cNvPr id="10" name="文本框 4">
            <a:extLst>
              <a:ext uri="{FF2B5EF4-FFF2-40B4-BE49-F238E27FC236}">
                <a16:creationId xmlns:a16="http://schemas.microsoft.com/office/drawing/2014/main" id="{11BD46C3-F561-27A1-4A29-57382B962756}"/>
              </a:ext>
            </a:extLst>
          </p:cNvPr>
          <p:cNvSpPr txBox="1">
            <a:spLocks noChangeArrowheads="1"/>
          </p:cNvSpPr>
          <p:nvPr/>
        </p:nvSpPr>
        <p:spPr bwMode="auto">
          <a:xfrm>
            <a:off x="11171916" y="13916514"/>
            <a:ext cx="95027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Fig.2.</a:t>
            </a:r>
            <a:r>
              <a:rPr lang="en-US" altLang="zh-CN" sz="3600" dirty="0">
                <a:ea typeface="宋体" panose="02010600030101010101" pitchFamily="2" charset="-122"/>
              </a:rPr>
              <a:t>Model Development</a:t>
            </a:r>
            <a:endParaRPr lang="zh-CN" altLang="en-US" sz="3600" dirty="0">
              <a:ea typeface="宋体" panose="02010600030101010101" pitchFamily="2" charset="-122"/>
            </a:endParaRPr>
          </a:p>
        </p:txBody>
      </p:sp>
      <p:graphicFrame>
        <p:nvGraphicFramePr>
          <p:cNvPr id="13" name="表格 12">
            <a:extLst>
              <a:ext uri="{FF2B5EF4-FFF2-40B4-BE49-F238E27FC236}">
                <a16:creationId xmlns:a16="http://schemas.microsoft.com/office/drawing/2014/main" id="{1F8F0D5E-1822-F84E-97F4-7F3FA1D520FF}"/>
              </a:ext>
            </a:extLst>
          </p:cNvPr>
          <p:cNvGraphicFramePr>
            <a:graphicFrameLocks noGrp="1"/>
          </p:cNvGraphicFramePr>
          <p:nvPr>
            <p:extLst>
              <p:ext uri="{D42A27DB-BD31-4B8C-83A1-F6EECF244321}">
                <p14:modId xmlns:p14="http://schemas.microsoft.com/office/powerpoint/2010/main" val="3015664848"/>
              </p:ext>
            </p:extLst>
          </p:nvPr>
        </p:nvGraphicFramePr>
        <p:xfrm>
          <a:off x="11069638" y="22919879"/>
          <a:ext cx="9605055" cy="3567241"/>
        </p:xfrm>
        <a:graphic>
          <a:graphicData uri="http://schemas.openxmlformats.org/drawingml/2006/table">
            <a:tbl>
              <a:tblPr firstRow="1" firstCol="1" bandRow="1"/>
              <a:tblGrid>
                <a:gridCol w="2112962">
                  <a:extLst>
                    <a:ext uri="{9D8B030D-6E8A-4147-A177-3AD203B41FA5}">
                      <a16:colId xmlns:a16="http://schemas.microsoft.com/office/drawing/2014/main" val="836893413"/>
                    </a:ext>
                  </a:extLst>
                </a:gridCol>
                <a:gridCol w="2209800">
                  <a:extLst>
                    <a:ext uri="{9D8B030D-6E8A-4147-A177-3AD203B41FA5}">
                      <a16:colId xmlns:a16="http://schemas.microsoft.com/office/drawing/2014/main" val="398485075"/>
                    </a:ext>
                  </a:extLst>
                </a:gridCol>
                <a:gridCol w="2819400">
                  <a:extLst>
                    <a:ext uri="{9D8B030D-6E8A-4147-A177-3AD203B41FA5}">
                      <a16:colId xmlns:a16="http://schemas.microsoft.com/office/drawing/2014/main" val="2875923689"/>
                    </a:ext>
                  </a:extLst>
                </a:gridCol>
                <a:gridCol w="2462893">
                  <a:extLst>
                    <a:ext uri="{9D8B030D-6E8A-4147-A177-3AD203B41FA5}">
                      <a16:colId xmlns:a16="http://schemas.microsoft.com/office/drawing/2014/main" val="1280040325"/>
                    </a:ext>
                  </a:extLst>
                </a:gridCol>
              </a:tblGrid>
              <a:tr h="1127027">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Material</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Absorption</a:t>
                      </a:r>
                    </a:p>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Transmittance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Reflectance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4095000"/>
                  </a:ext>
                </a:extLst>
              </a:tr>
              <a:tr h="806125">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Solar panel</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73</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0</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17</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5003922"/>
                  </a:ext>
                </a:extLst>
              </a:tr>
              <a:tr h="797364">
                <a:tc>
                  <a:txBody>
                    <a:bodyPr/>
                    <a:lstStyle/>
                    <a:p>
                      <a:pPr indent="0" algn="ctr">
                        <a:buNone/>
                      </a:pPr>
                      <a:r>
                        <a:rPr lang="en-US" sz="3200" kern="100">
                          <a:effectLst/>
                          <a:latin typeface="Times New Roman" panose="02020603050405020304" pitchFamily="18" charset="0"/>
                          <a:ea typeface="宋体" panose="02010600030101010101" pitchFamily="2" charset="-122"/>
                          <a:cs typeface="Times New Roman" panose="02020603050405020304" pitchFamily="18" charset="0"/>
                        </a:rPr>
                        <a:t>Greenhouse film</a:t>
                      </a:r>
                      <a:endParaRPr lang="zh-CN" sz="32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6</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92</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2</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4580162"/>
                  </a:ext>
                </a:extLst>
              </a:tr>
              <a:tr h="658729">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Floor</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46</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0</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r>
                        <a:rPr lang="en-US" sz="3200" kern="100" dirty="0">
                          <a:effectLst/>
                          <a:latin typeface="Times New Roman" panose="02020603050405020304" pitchFamily="18" charset="0"/>
                          <a:ea typeface="宋体" panose="02010600030101010101" pitchFamily="2" charset="-122"/>
                          <a:cs typeface="Times New Roman" panose="02020603050405020304" pitchFamily="18" charset="0"/>
                        </a:rPr>
                        <a:t>53</a:t>
                      </a:r>
                      <a:endParaRPr lang="zh-CN" sz="32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20907120"/>
                  </a:ext>
                </a:extLst>
              </a:tr>
            </a:tbl>
          </a:graphicData>
        </a:graphic>
      </p:graphicFrame>
      <p:pic>
        <p:nvPicPr>
          <p:cNvPr id="15" name="图片 14">
            <a:extLst>
              <a:ext uri="{FF2B5EF4-FFF2-40B4-BE49-F238E27FC236}">
                <a16:creationId xmlns:a16="http://schemas.microsoft.com/office/drawing/2014/main" id="{7C716816-4F1B-1B8D-C707-A7B4466D5133}"/>
              </a:ext>
            </a:extLst>
          </p:cNvPr>
          <p:cNvPicPr>
            <a:picLocks noChangeAspect="1"/>
          </p:cNvPicPr>
          <p:nvPr/>
        </p:nvPicPr>
        <p:blipFill>
          <a:blip r:embed="rId6"/>
          <a:stretch>
            <a:fillRect/>
          </a:stretch>
        </p:blipFill>
        <p:spPr>
          <a:xfrm>
            <a:off x="11286332" y="35438590"/>
            <a:ext cx="9388361" cy="6840334"/>
          </a:xfrm>
          <a:prstGeom prst="rect">
            <a:avLst/>
          </a:prstGeom>
        </p:spPr>
      </p:pic>
      <p:pic>
        <p:nvPicPr>
          <p:cNvPr id="21" name="图片 20">
            <a:extLst>
              <a:ext uri="{FF2B5EF4-FFF2-40B4-BE49-F238E27FC236}">
                <a16:creationId xmlns:a16="http://schemas.microsoft.com/office/drawing/2014/main" id="{24BE426B-8DD8-F7EC-0485-75919D98DA3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285594" y="14303624"/>
            <a:ext cx="9734950" cy="13070454"/>
          </a:xfrm>
          <a:prstGeom prst="rect">
            <a:avLst/>
          </a:prstGeom>
        </p:spPr>
      </p:pic>
      <p:sp>
        <p:nvSpPr>
          <p:cNvPr id="6" name="文本框 5">
            <a:extLst>
              <a:ext uri="{FF2B5EF4-FFF2-40B4-BE49-F238E27FC236}">
                <a16:creationId xmlns:a16="http://schemas.microsoft.com/office/drawing/2014/main" id="{AE25BE6D-9672-BF20-03E2-0241C2F59E3D}"/>
              </a:ext>
            </a:extLst>
          </p:cNvPr>
          <p:cNvSpPr txBox="1"/>
          <p:nvPr/>
        </p:nvSpPr>
        <p:spPr>
          <a:xfrm>
            <a:off x="11279215" y="6138862"/>
            <a:ext cx="9445569" cy="1754326"/>
          </a:xfrm>
          <a:prstGeom prst="rect">
            <a:avLst/>
          </a:prstGeom>
          <a:noFill/>
        </p:spPr>
        <p:txBody>
          <a:bodyPr wrap="square">
            <a:spAutoFit/>
          </a:bodyPr>
          <a:lstStyle/>
          <a:p>
            <a:pPr algn="just"/>
            <a:r>
              <a:rPr lang="en-US" altLang="de-DE" sz="3600" dirty="0">
                <a:solidFill>
                  <a:srgbClr val="000000"/>
                </a:solidFill>
              </a:rPr>
              <a:t>modules was simplified, and the solar panels were modeled as rectangular prisms with corresponding material properties.</a:t>
            </a:r>
            <a:endParaRPr lang="zh-CN" altLang="en-US" sz="3600" dirty="0"/>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894</TotalTime>
  <Words>1056</Words>
  <Application>Microsoft Office PowerPoint</Application>
  <PresentationFormat>自定义</PresentationFormat>
  <Paragraphs>51</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等线</vt:lpstr>
      <vt:lpstr>宋体</vt:lpstr>
      <vt:lpstr>Arial</vt:lpstr>
      <vt:lpstr>Times New Roman</vt:lpstr>
      <vt:lpstr>Diseño predeterminado</vt:lpstr>
      <vt:lpstr>PowerPoint 演示文稿</vt:lpstr>
    </vt:vector>
  </TitlesOfParts>
  <Company>Nun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Chris</dc:creator>
  <cp:lastModifiedBy>solarsimu</cp:lastModifiedBy>
  <cp:revision>282</cp:revision>
  <cp:lastPrinted>2000-11-30T06:22:24Z</cp:lastPrinted>
  <dcterms:created xsi:type="dcterms:W3CDTF">1999-11-19T11:42:42Z</dcterms:created>
  <dcterms:modified xsi:type="dcterms:W3CDTF">2026-05-05T08:45:29Z</dcterms:modified>
</cp:coreProperties>
</file>