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sldIdLst>
    <p:sldId id="258" r:id="rId2"/>
  </p:sldIdLst>
  <p:sldSz cx="32004000" cy="44958000"/>
  <p:notesSz cx="6732588" cy="9855200"/>
  <p:custDataLst>
    <p:tags r:id="rId3"/>
  </p:custDataLst>
  <p:defaultTextStyle>
    <a:defPPr>
      <a:defRPr lang="en-A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19360">
          <p15:clr>
            <a:srgbClr val="A4A3A4"/>
          </p15:clr>
        </p15:guide>
        <p15:guide id="2" pos="101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D8FCD"/>
    <a:srgbClr val="8183C7"/>
    <a:srgbClr val="6B6DBD"/>
    <a:srgbClr val="5D5FB7"/>
    <a:srgbClr val="008000"/>
    <a:srgbClr val="99FF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autoAdjust="0"/>
    <p:restoredTop sz="99526" autoAdjust="0"/>
  </p:normalViewPr>
  <p:slideViewPr>
    <p:cSldViewPr>
      <p:cViewPr>
        <p:scale>
          <a:sx n="25" d="100"/>
          <a:sy n="25" d="100"/>
        </p:scale>
        <p:origin x="2790" y="18"/>
      </p:cViewPr>
      <p:guideLst>
        <p:guide orient="horz" pos="19360"/>
        <p:guide pos="101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198" cy="76198"/>
</p:viewPr>
</file>

<file path=ppt/_rels/presentation.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00500" y="7358063"/>
            <a:ext cx="24003000" cy="15651162"/>
          </a:xfrm>
        </p:spPr>
        <p:txBody>
          <a:bodyPr anchor="b"/>
          <a:lstStyle>
            <a:lvl1pPr algn="ctr">
              <a:defRPr sz="6000"/>
            </a:lvl1pPr>
          </a:lstStyle>
          <a:p>
            <a:r>
              <a:rPr lang="en-US" noProof="1"/>
              <a:t>Click to edit Master title style</a:t>
            </a:r>
            <a:endParaRPr lang="de-DE" noProof="1"/>
          </a:p>
        </p:txBody>
      </p:sp>
      <p:sp>
        <p:nvSpPr>
          <p:cNvPr id="3" name="Subtitle 2"/>
          <p:cNvSpPr>
            <a:spLocks noGrp="1"/>
          </p:cNvSpPr>
          <p:nvPr>
            <p:ph type="subTitle" idx="1"/>
          </p:nvPr>
        </p:nvSpPr>
        <p:spPr>
          <a:xfrm>
            <a:off x="4000500" y="23614063"/>
            <a:ext cx="24003000" cy="1085373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1"/>
              <a:t>Click to edit Master subtitle style</a:t>
            </a:r>
            <a:endParaRPr lang="de-DE" noProof="1"/>
          </a:p>
        </p:txBody>
      </p:sp>
      <p:sp>
        <p:nvSpPr>
          <p:cNvPr id="4" name="Rectangle 4">
            <a:extLst>
              <a:ext uri="{FF2B5EF4-FFF2-40B4-BE49-F238E27FC236}">
                <a16:creationId xmlns:a16="http://schemas.microsoft.com/office/drawing/2014/main" id="{AEED3597-8333-4A38-A1C3-D43E5C761D54}"/>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a:extLst>
              <a:ext uri="{FF2B5EF4-FFF2-40B4-BE49-F238E27FC236}">
                <a16:creationId xmlns:a16="http://schemas.microsoft.com/office/drawing/2014/main" id="{81165357-CAA7-458B-A4AF-455B189BA526}"/>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a:extLst>
              <a:ext uri="{FF2B5EF4-FFF2-40B4-BE49-F238E27FC236}">
                <a16:creationId xmlns:a16="http://schemas.microsoft.com/office/drawing/2014/main" id="{2D9B9BA2-66E3-4514-BE0D-F068147E8825}"/>
              </a:ext>
            </a:extLst>
          </p:cNvPr>
          <p:cNvSpPr>
            <a:spLocks noGrp="1" noChangeArrowheads="1"/>
          </p:cNvSpPr>
          <p:nvPr>
            <p:ph type="sldNum" sz="quarter" idx="12"/>
          </p:nvPr>
        </p:nvSpPr>
        <p:spPr>
          <a:ln/>
        </p:spPr>
        <p:txBody>
          <a:bodyPr/>
          <a:lstStyle>
            <a:lvl1pPr>
              <a:defRPr/>
            </a:lvl1pPr>
          </a:lstStyle>
          <a:p>
            <a:pPr>
              <a:defRPr/>
            </a:pPr>
            <a:fld id="{71763EE7-A4A9-4195-AFA8-43B66E4AEE64}" type="slidenum">
              <a:rPr lang="en-AU" altLang="de-DE"/>
              <a:pPr>
                <a:defRPr/>
              </a:pPr>
              <a:t>‹#›</a:t>
            </a:fld>
            <a:endParaRPr lang="en-AU" altLang="de-DE"/>
          </a:p>
        </p:txBody>
      </p:sp>
    </p:spTree>
    <p:extLst>
      <p:ext uri="{BB962C8B-B14F-4D97-AF65-F5344CB8AC3E}">
        <p14:creationId xmlns:p14="http://schemas.microsoft.com/office/powerpoint/2010/main" val="634312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de-DE" noProof="1"/>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de-DE" noProof="1"/>
          </a:p>
        </p:txBody>
      </p:sp>
      <p:sp>
        <p:nvSpPr>
          <p:cNvPr id="4" name="Rectangle 4">
            <a:extLst>
              <a:ext uri="{FF2B5EF4-FFF2-40B4-BE49-F238E27FC236}">
                <a16:creationId xmlns:a16="http://schemas.microsoft.com/office/drawing/2014/main" id="{446C5E18-0461-406E-9FAC-A23CBE700336}"/>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a:extLst>
              <a:ext uri="{FF2B5EF4-FFF2-40B4-BE49-F238E27FC236}">
                <a16:creationId xmlns:a16="http://schemas.microsoft.com/office/drawing/2014/main" id="{82C04E27-3743-4740-9632-70744D44ACC5}"/>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a:extLst>
              <a:ext uri="{FF2B5EF4-FFF2-40B4-BE49-F238E27FC236}">
                <a16:creationId xmlns:a16="http://schemas.microsoft.com/office/drawing/2014/main" id="{F1B25C83-2B39-421E-ACEA-A3BC54C196BD}"/>
              </a:ext>
            </a:extLst>
          </p:cNvPr>
          <p:cNvSpPr>
            <a:spLocks noGrp="1" noChangeArrowheads="1"/>
          </p:cNvSpPr>
          <p:nvPr>
            <p:ph type="sldNum" sz="quarter" idx="12"/>
          </p:nvPr>
        </p:nvSpPr>
        <p:spPr>
          <a:ln/>
        </p:spPr>
        <p:txBody>
          <a:bodyPr/>
          <a:lstStyle>
            <a:lvl1pPr>
              <a:defRPr/>
            </a:lvl1pPr>
          </a:lstStyle>
          <a:p>
            <a:pPr>
              <a:defRPr/>
            </a:pPr>
            <a:fld id="{D779AE04-813F-4248-BD93-CE24718673E1}" type="slidenum">
              <a:rPr lang="en-AU" altLang="de-DE"/>
              <a:pPr>
                <a:defRPr/>
              </a:pPr>
              <a:t>‹#›</a:t>
            </a:fld>
            <a:endParaRPr lang="en-AU" altLang="de-DE"/>
          </a:p>
        </p:txBody>
      </p:sp>
    </p:spTree>
    <p:extLst>
      <p:ext uri="{BB962C8B-B14F-4D97-AF65-F5344CB8AC3E}">
        <p14:creationId xmlns:p14="http://schemas.microsoft.com/office/powerpoint/2010/main" val="1939204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2804438" y="3994150"/>
            <a:ext cx="6800850" cy="35967988"/>
          </a:xfrm>
        </p:spPr>
        <p:txBody>
          <a:bodyPr vert="eaVert"/>
          <a:lstStyle/>
          <a:p>
            <a:r>
              <a:rPr lang="en-US" noProof="1"/>
              <a:t>Click to edit Master title style</a:t>
            </a:r>
            <a:endParaRPr lang="de-DE" noProof="1"/>
          </a:p>
        </p:txBody>
      </p:sp>
      <p:sp>
        <p:nvSpPr>
          <p:cNvPr id="3" name="Vertical Text Placeholder 2"/>
          <p:cNvSpPr>
            <a:spLocks noGrp="1"/>
          </p:cNvSpPr>
          <p:nvPr>
            <p:ph type="body" orient="vert" idx="1"/>
          </p:nvPr>
        </p:nvSpPr>
        <p:spPr>
          <a:xfrm>
            <a:off x="2398713" y="3994150"/>
            <a:ext cx="20253325" cy="35967988"/>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de-DE" noProof="1"/>
          </a:p>
        </p:txBody>
      </p:sp>
      <p:sp>
        <p:nvSpPr>
          <p:cNvPr id="4" name="Rectangle 4">
            <a:extLst>
              <a:ext uri="{FF2B5EF4-FFF2-40B4-BE49-F238E27FC236}">
                <a16:creationId xmlns:a16="http://schemas.microsoft.com/office/drawing/2014/main" id="{2EC5CC1D-2361-49A5-8A85-24F5A3108021}"/>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a:extLst>
              <a:ext uri="{FF2B5EF4-FFF2-40B4-BE49-F238E27FC236}">
                <a16:creationId xmlns:a16="http://schemas.microsoft.com/office/drawing/2014/main" id="{6AD2C703-A3AC-4A56-A817-A32BDEF824C7}"/>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a:extLst>
              <a:ext uri="{FF2B5EF4-FFF2-40B4-BE49-F238E27FC236}">
                <a16:creationId xmlns:a16="http://schemas.microsoft.com/office/drawing/2014/main" id="{5CD4582E-63D8-4CD8-A757-D5DBB9335FA1}"/>
              </a:ext>
            </a:extLst>
          </p:cNvPr>
          <p:cNvSpPr>
            <a:spLocks noGrp="1" noChangeArrowheads="1"/>
          </p:cNvSpPr>
          <p:nvPr>
            <p:ph type="sldNum" sz="quarter" idx="12"/>
          </p:nvPr>
        </p:nvSpPr>
        <p:spPr>
          <a:ln/>
        </p:spPr>
        <p:txBody>
          <a:bodyPr/>
          <a:lstStyle>
            <a:lvl1pPr>
              <a:defRPr/>
            </a:lvl1pPr>
          </a:lstStyle>
          <a:p>
            <a:pPr>
              <a:defRPr/>
            </a:pPr>
            <a:fld id="{7142260B-6093-425E-8484-B7BB6D039F00}" type="slidenum">
              <a:rPr lang="en-AU" altLang="de-DE"/>
              <a:pPr>
                <a:defRPr/>
              </a:pPr>
              <a:t>‹#›</a:t>
            </a:fld>
            <a:endParaRPr lang="en-AU" altLang="de-DE"/>
          </a:p>
        </p:txBody>
      </p:sp>
    </p:spTree>
    <p:extLst>
      <p:ext uri="{BB962C8B-B14F-4D97-AF65-F5344CB8AC3E}">
        <p14:creationId xmlns:p14="http://schemas.microsoft.com/office/powerpoint/2010/main" val="732505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de-DE" noProof="1"/>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de-DE" noProof="1"/>
          </a:p>
        </p:txBody>
      </p:sp>
      <p:sp>
        <p:nvSpPr>
          <p:cNvPr id="4" name="Rectangle 4">
            <a:extLst>
              <a:ext uri="{FF2B5EF4-FFF2-40B4-BE49-F238E27FC236}">
                <a16:creationId xmlns:a16="http://schemas.microsoft.com/office/drawing/2014/main" id="{872ED031-48DC-4EE0-B3B6-F5E2B812D0B2}"/>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a:extLst>
              <a:ext uri="{FF2B5EF4-FFF2-40B4-BE49-F238E27FC236}">
                <a16:creationId xmlns:a16="http://schemas.microsoft.com/office/drawing/2014/main" id="{0DDB8868-9979-4231-85E2-09A34E7FB44A}"/>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a:extLst>
              <a:ext uri="{FF2B5EF4-FFF2-40B4-BE49-F238E27FC236}">
                <a16:creationId xmlns:a16="http://schemas.microsoft.com/office/drawing/2014/main" id="{5D951130-C77A-420F-988C-D9597F812C9A}"/>
              </a:ext>
            </a:extLst>
          </p:cNvPr>
          <p:cNvSpPr>
            <a:spLocks noGrp="1" noChangeArrowheads="1"/>
          </p:cNvSpPr>
          <p:nvPr>
            <p:ph type="sldNum" sz="quarter" idx="12"/>
          </p:nvPr>
        </p:nvSpPr>
        <p:spPr>
          <a:ln/>
        </p:spPr>
        <p:txBody>
          <a:bodyPr/>
          <a:lstStyle>
            <a:lvl1pPr>
              <a:defRPr/>
            </a:lvl1pPr>
          </a:lstStyle>
          <a:p>
            <a:pPr>
              <a:defRPr/>
            </a:pPr>
            <a:fld id="{AB850B7D-A9A1-4530-A3B9-462141525639}" type="slidenum">
              <a:rPr lang="en-AU" altLang="de-DE"/>
              <a:pPr>
                <a:defRPr/>
              </a:pPr>
              <a:t>‹#›</a:t>
            </a:fld>
            <a:endParaRPr lang="en-AU" altLang="de-DE"/>
          </a:p>
        </p:txBody>
      </p:sp>
    </p:spTree>
    <p:extLst>
      <p:ext uri="{BB962C8B-B14F-4D97-AF65-F5344CB8AC3E}">
        <p14:creationId xmlns:p14="http://schemas.microsoft.com/office/powerpoint/2010/main" val="3691599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84400" y="11207750"/>
            <a:ext cx="27603450" cy="18702338"/>
          </a:xfrm>
        </p:spPr>
        <p:txBody>
          <a:bodyPr anchor="b"/>
          <a:lstStyle>
            <a:lvl1pPr>
              <a:defRPr sz="6000"/>
            </a:lvl1pPr>
          </a:lstStyle>
          <a:p>
            <a:r>
              <a:rPr lang="en-US" noProof="1"/>
              <a:t>Click to edit Master title style</a:t>
            </a:r>
            <a:endParaRPr lang="de-DE" noProof="1"/>
          </a:p>
        </p:txBody>
      </p:sp>
      <p:sp>
        <p:nvSpPr>
          <p:cNvPr id="3" name="Text Placeholder 2"/>
          <p:cNvSpPr>
            <a:spLocks noGrp="1"/>
          </p:cNvSpPr>
          <p:nvPr>
            <p:ph type="body" idx="1"/>
          </p:nvPr>
        </p:nvSpPr>
        <p:spPr>
          <a:xfrm>
            <a:off x="2184400" y="30086300"/>
            <a:ext cx="27603450" cy="9834563"/>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1"/>
              <a:t>Click to edit Master text styles</a:t>
            </a:r>
          </a:p>
        </p:txBody>
      </p:sp>
      <p:sp>
        <p:nvSpPr>
          <p:cNvPr id="4" name="Rectangle 4">
            <a:extLst>
              <a:ext uri="{FF2B5EF4-FFF2-40B4-BE49-F238E27FC236}">
                <a16:creationId xmlns:a16="http://schemas.microsoft.com/office/drawing/2014/main" id="{03AD8030-AF6D-4955-93D4-F2E695A4C5D4}"/>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5" name="Rectangle 5">
            <a:extLst>
              <a:ext uri="{FF2B5EF4-FFF2-40B4-BE49-F238E27FC236}">
                <a16:creationId xmlns:a16="http://schemas.microsoft.com/office/drawing/2014/main" id="{10B89D4E-5604-40FF-B49E-05C9A78645C5}"/>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6" name="Rectangle 6">
            <a:extLst>
              <a:ext uri="{FF2B5EF4-FFF2-40B4-BE49-F238E27FC236}">
                <a16:creationId xmlns:a16="http://schemas.microsoft.com/office/drawing/2014/main" id="{15B0806B-8DFF-40B2-96C8-7369D5BE9BDF}"/>
              </a:ext>
            </a:extLst>
          </p:cNvPr>
          <p:cNvSpPr>
            <a:spLocks noGrp="1" noChangeArrowheads="1"/>
          </p:cNvSpPr>
          <p:nvPr>
            <p:ph type="sldNum" sz="quarter" idx="12"/>
          </p:nvPr>
        </p:nvSpPr>
        <p:spPr>
          <a:ln/>
        </p:spPr>
        <p:txBody>
          <a:bodyPr/>
          <a:lstStyle>
            <a:lvl1pPr>
              <a:defRPr/>
            </a:lvl1pPr>
          </a:lstStyle>
          <a:p>
            <a:pPr>
              <a:defRPr/>
            </a:pPr>
            <a:fld id="{C102C442-9849-47A0-A212-67A9901A67F0}" type="slidenum">
              <a:rPr lang="en-AU" altLang="de-DE"/>
              <a:pPr>
                <a:defRPr/>
              </a:pPr>
              <a:t>‹#›</a:t>
            </a:fld>
            <a:endParaRPr lang="en-AU" altLang="de-DE"/>
          </a:p>
        </p:txBody>
      </p:sp>
    </p:spTree>
    <p:extLst>
      <p:ext uri="{BB962C8B-B14F-4D97-AF65-F5344CB8AC3E}">
        <p14:creationId xmlns:p14="http://schemas.microsoft.com/office/powerpoint/2010/main" val="2787965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de-DE" noProof="1"/>
          </a:p>
        </p:txBody>
      </p:sp>
      <p:sp>
        <p:nvSpPr>
          <p:cNvPr id="3" name="Content Placeholder 2"/>
          <p:cNvSpPr>
            <a:spLocks noGrp="1"/>
          </p:cNvSpPr>
          <p:nvPr>
            <p:ph sz="half" idx="1"/>
          </p:nvPr>
        </p:nvSpPr>
        <p:spPr>
          <a:xfrm>
            <a:off x="2398713" y="12987338"/>
            <a:ext cx="13527087" cy="26974800"/>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de-DE" noProof="1"/>
          </a:p>
        </p:txBody>
      </p:sp>
      <p:sp>
        <p:nvSpPr>
          <p:cNvPr id="4" name="Content Placeholder 3"/>
          <p:cNvSpPr>
            <a:spLocks noGrp="1"/>
          </p:cNvSpPr>
          <p:nvPr>
            <p:ph sz="half" idx="2"/>
          </p:nvPr>
        </p:nvSpPr>
        <p:spPr>
          <a:xfrm>
            <a:off x="16078200" y="12987338"/>
            <a:ext cx="13527088" cy="26974800"/>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de-DE" noProof="1"/>
          </a:p>
        </p:txBody>
      </p:sp>
      <p:sp>
        <p:nvSpPr>
          <p:cNvPr id="5" name="Rectangle 4">
            <a:extLst>
              <a:ext uri="{FF2B5EF4-FFF2-40B4-BE49-F238E27FC236}">
                <a16:creationId xmlns:a16="http://schemas.microsoft.com/office/drawing/2014/main" id="{090334B2-86F6-47C6-9BC3-3284AB9E5BC2}"/>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6" name="Rectangle 5">
            <a:extLst>
              <a:ext uri="{FF2B5EF4-FFF2-40B4-BE49-F238E27FC236}">
                <a16:creationId xmlns:a16="http://schemas.microsoft.com/office/drawing/2014/main" id="{805979D7-4AE1-4D87-B831-EFF73789C412}"/>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7" name="Rectangle 6">
            <a:extLst>
              <a:ext uri="{FF2B5EF4-FFF2-40B4-BE49-F238E27FC236}">
                <a16:creationId xmlns:a16="http://schemas.microsoft.com/office/drawing/2014/main" id="{1921DA31-BDCC-4D84-8057-B69F312B334A}"/>
              </a:ext>
            </a:extLst>
          </p:cNvPr>
          <p:cNvSpPr>
            <a:spLocks noGrp="1" noChangeArrowheads="1"/>
          </p:cNvSpPr>
          <p:nvPr>
            <p:ph type="sldNum" sz="quarter" idx="12"/>
          </p:nvPr>
        </p:nvSpPr>
        <p:spPr>
          <a:ln/>
        </p:spPr>
        <p:txBody>
          <a:bodyPr/>
          <a:lstStyle>
            <a:lvl1pPr>
              <a:defRPr/>
            </a:lvl1pPr>
          </a:lstStyle>
          <a:p>
            <a:pPr>
              <a:defRPr/>
            </a:pPr>
            <a:fld id="{4249FA81-17E6-48E8-B1D7-381D8D7F959F}" type="slidenum">
              <a:rPr lang="en-AU" altLang="de-DE"/>
              <a:pPr>
                <a:defRPr/>
              </a:pPr>
              <a:t>‹#›</a:t>
            </a:fld>
            <a:endParaRPr lang="en-AU" altLang="de-DE"/>
          </a:p>
        </p:txBody>
      </p:sp>
    </p:spTree>
    <p:extLst>
      <p:ext uri="{BB962C8B-B14F-4D97-AF65-F5344CB8AC3E}">
        <p14:creationId xmlns:p14="http://schemas.microsoft.com/office/powerpoint/2010/main" val="49094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393950"/>
            <a:ext cx="27603450" cy="8689975"/>
          </a:xfrm>
        </p:spPr>
        <p:txBody>
          <a:bodyPr/>
          <a:lstStyle/>
          <a:p>
            <a:r>
              <a:rPr lang="en-US" noProof="1"/>
              <a:t>Click to edit Master title style</a:t>
            </a:r>
            <a:endParaRPr lang="de-DE" noProof="1"/>
          </a:p>
        </p:txBody>
      </p:sp>
      <p:sp>
        <p:nvSpPr>
          <p:cNvPr id="3" name="Text Placeholder 2"/>
          <p:cNvSpPr>
            <a:spLocks noGrp="1"/>
          </p:cNvSpPr>
          <p:nvPr>
            <p:ph type="body" idx="1"/>
          </p:nvPr>
        </p:nvSpPr>
        <p:spPr>
          <a:xfrm>
            <a:off x="2205038" y="11020425"/>
            <a:ext cx="13538200" cy="5402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2205038" y="16422688"/>
            <a:ext cx="13538200" cy="241538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de-DE" noProof="1"/>
          </a:p>
        </p:txBody>
      </p:sp>
      <p:sp>
        <p:nvSpPr>
          <p:cNvPr id="5" name="Text Placeholder 4"/>
          <p:cNvSpPr>
            <a:spLocks noGrp="1"/>
          </p:cNvSpPr>
          <p:nvPr>
            <p:ph type="body" sz="quarter" idx="3"/>
          </p:nvPr>
        </p:nvSpPr>
        <p:spPr>
          <a:xfrm>
            <a:off x="16202025" y="11020425"/>
            <a:ext cx="13606463" cy="54022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16202025" y="16422688"/>
            <a:ext cx="13606463" cy="24153812"/>
          </a:xfrm>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de-DE" noProof="1"/>
          </a:p>
        </p:txBody>
      </p:sp>
      <p:sp>
        <p:nvSpPr>
          <p:cNvPr id="7" name="Rectangle 4">
            <a:extLst>
              <a:ext uri="{FF2B5EF4-FFF2-40B4-BE49-F238E27FC236}">
                <a16:creationId xmlns:a16="http://schemas.microsoft.com/office/drawing/2014/main" id="{8D844CFC-22C4-443D-A42E-5F440096A531}"/>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8" name="Rectangle 5">
            <a:extLst>
              <a:ext uri="{FF2B5EF4-FFF2-40B4-BE49-F238E27FC236}">
                <a16:creationId xmlns:a16="http://schemas.microsoft.com/office/drawing/2014/main" id="{3938C8BC-F5E0-4807-823E-453BE6F824BF}"/>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9" name="Rectangle 6">
            <a:extLst>
              <a:ext uri="{FF2B5EF4-FFF2-40B4-BE49-F238E27FC236}">
                <a16:creationId xmlns:a16="http://schemas.microsoft.com/office/drawing/2014/main" id="{ADDC5E8C-7796-4304-BDCB-5820E21DFAC1}"/>
              </a:ext>
            </a:extLst>
          </p:cNvPr>
          <p:cNvSpPr>
            <a:spLocks noGrp="1" noChangeArrowheads="1"/>
          </p:cNvSpPr>
          <p:nvPr>
            <p:ph type="sldNum" sz="quarter" idx="12"/>
          </p:nvPr>
        </p:nvSpPr>
        <p:spPr>
          <a:ln/>
        </p:spPr>
        <p:txBody>
          <a:bodyPr/>
          <a:lstStyle>
            <a:lvl1pPr>
              <a:defRPr/>
            </a:lvl1pPr>
          </a:lstStyle>
          <a:p>
            <a:pPr>
              <a:defRPr/>
            </a:pPr>
            <a:fld id="{4F5203E1-0037-41BF-A97B-13AF6BF60CFE}" type="slidenum">
              <a:rPr lang="en-AU" altLang="de-DE"/>
              <a:pPr>
                <a:defRPr/>
              </a:pPr>
              <a:t>‹#›</a:t>
            </a:fld>
            <a:endParaRPr lang="en-AU" altLang="de-DE"/>
          </a:p>
        </p:txBody>
      </p:sp>
    </p:spTree>
    <p:extLst>
      <p:ext uri="{BB962C8B-B14F-4D97-AF65-F5344CB8AC3E}">
        <p14:creationId xmlns:p14="http://schemas.microsoft.com/office/powerpoint/2010/main" val="4205672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endParaRPr lang="de-DE" noProof="1"/>
          </a:p>
        </p:txBody>
      </p:sp>
      <p:sp>
        <p:nvSpPr>
          <p:cNvPr id="3" name="Rectangle 4">
            <a:extLst>
              <a:ext uri="{FF2B5EF4-FFF2-40B4-BE49-F238E27FC236}">
                <a16:creationId xmlns:a16="http://schemas.microsoft.com/office/drawing/2014/main" id="{E44D4BBF-2D92-45EF-8E16-72A4A9FAC6F4}"/>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4" name="Rectangle 5">
            <a:extLst>
              <a:ext uri="{FF2B5EF4-FFF2-40B4-BE49-F238E27FC236}">
                <a16:creationId xmlns:a16="http://schemas.microsoft.com/office/drawing/2014/main" id="{ECBBA794-F59E-4512-8D84-0EE38BCD472B}"/>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5" name="Rectangle 6">
            <a:extLst>
              <a:ext uri="{FF2B5EF4-FFF2-40B4-BE49-F238E27FC236}">
                <a16:creationId xmlns:a16="http://schemas.microsoft.com/office/drawing/2014/main" id="{23A021B8-27A9-4B89-A201-99961944CBFF}"/>
              </a:ext>
            </a:extLst>
          </p:cNvPr>
          <p:cNvSpPr>
            <a:spLocks noGrp="1" noChangeArrowheads="1"/>
          </p:cNvSpPr>
          <p:nvPr>
            <p:ph type="sldNum" sz="quarter" idx="12"/>
          </p:nvPr>
        </p:nvSpPr>
        <p:spPr>
          <a:ln/>
        </p:spPr>
        <p:txBody>
          <a:bodyPr/>
          <a:lstStyle>
            <a:lvl1pPr>
              <a:defRPr/>
            </a:lvl1pPr>
          </a:lstStyle>
          <a:p>
            <a:pPr>
              <a:defRPr/>
            </a:pPr>
            <a:fld id="{A5494129-64FC-4895-8C7D-068B92DB9D44}" type="slidenum">
              <a:rPr lang="en-AU" altLang="de-DE"/>
              <a:pPr>
                <a:defRPr/>
              </a:pPr>
              <a:t>‹#›</a:t>
            </a:fld>
            <a:endParaRPr lang="en-AU" altLang="de-DE"/>
          </a:p>
        </p:txBody>
      </p:sp>
    </p:spTree>
    <p:extLst>
      <p:ext uri="{BB962C8B-B14F-4D97-AF65-F5344CB8AC3E}">
        <p14:creationId xmlns:p14="http://schemas.microsoft.com/office/powerpoint/2010/main" val="2946248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23E6351-D93B-410B-9235-B851B199254C}"/>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3" name="Rectangle 5">
            <a:extLst>
              <a:ext uri="{FF2B5EF4-FFF2-40B4-BE49-F238E27FC236}">
                <a16:creationId xmlns:a16="http://schemas.microsoft.com/office/drawing/2014/main" id="{3AD39B69-2AB8-4E74-BED7-0C4DE0E7F3DF}"/>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4" name="Rectangle 6">
            <a:extLst>
              <a:ext uri="{FF2B5EF4-FFF2-40B4-BE49-F238E27FC236}">
                <a16:creationId xmlns:a16="http://schemas.microsoft.com/office/drawing/2014/main" id="{EB6C64C3-75C5-41B5-9919-4CB63D239C45}"/>
              </a:ext>
            </a:extLst>
          </p:cNvPr>
          <p:cNvSpPr>
            <a:spLocks noGrp="1" noChangeArrowheads="1"/>
          </p:cNvSpPr>
          <p:nvPr>
            <p:ph type="sldNum" sz="quarter" idx="12"/>
          </p:nvPr>
        </p:nvSpPr>
        <p:spPr>
          <a:ln/>
        </p:spPr>
        <p:txBody>
          <a:bodyPr/>
          <a:lstStyle>
            <a:lvl1pPr>
              <a:defRPr/>
            </a:lvl1pPr>
          </a:lstStyle>
          <a:p>
            <a:pPr>
              <a:defRPr/>
            </a:pPr>
            <a:fld id="{1738C487-6244-4A81-A7D4-EEE6B198936C}" type="slidenum">
              <a:rPr lang="en-AU" altLang="de-DE"/>
              <a:pPr>
                <a:defRPr/>
              </a:pPr>
              <a:t>‹#›</a:t>
            </a:fld>
            <a:endParaRPr lang="en-AU" altLang="de-DE"/>
          </a:p>
        </p:txBody>
      </p:sp>
    </p:spTree>
    <p:extLst>
      <p:ext uri="{BB962C8B-B14F-4D97-AF65-F5344CB8AC3E}">
        <p14:creationId xmlns:p14="http://schemas.microsoft.com/office/powerpoint/2010/main" val="846097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997200"/>
            <a:ext cx="10321925" cy="10490200"/>
          </a:xfrm>
        </p:spPr>
        <p:txBody>
          <a:bodyPr anchor="b"/>
          <a:lstStyle>
            <a:lvl1pPr>
              <a:defRPr sz="3200"/>
            </a:lvl1pPr>
          </a:lstStyle>
          <a:p>
            <a:r>
              <a:rPr lang="en-US" noProof="1"/>
              <a:t>Click to edit Master title style</a:t>
            </a:r>
            <a:endParaRPr lang="de-DE" noProof="1"/>
          </a:p>
        </p:txBody>
      </p:sp>
      <p:sp>
        <p:nvSpPr>
          <p:cNvPr id="3" name="Content Placeholder 2"/>
          <p:cNvSpPr>
            <a:spLocks noGrp="1"/>
          </p:cNvSpPr>
          <p:nvPr>
            <p:ph idx="1"/>
          </p:nvPr>
        </p:nvSpPr>
        <p:spPr>
          <a:xfrm>
            <a:off x="13606463" y="6473825"/>
            <a:ext cx="16202025" cy="3194843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endParaRPr lang="de-DE" noProof="1"/>
          </a:p>
        </p:txBody>
      </p:sp>
      <p:sp>
        <p:nvSpPr>
          <p:cNvPr id="4" name="Text Placeholder 3"/>
          <p:cNvSpPr>
            <a:spLocks noGrp="1"/>
          </p:cNvSpPr>
          <p:nvPr>
            <p:ph type="body" sz="half" idx="2"/>
          </p:nvPr>
        </p:nvSpPr>
        <p:spPr>
          <a:xfrm>
            <a:off x="2205038" y="13487400"/>
            <a:ext cx="10321925" cy="24987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p>
        </p:txBody>
      </p:sp>
      <p:sp>
        <p:nvSpPr>
          <p:cNvPr id="5" name="Rectangle 4">
            <a:extLst>
              <a:ext uri="{FF2B5EF4-FFF2-40B4-BE49-F238E27FC236}">
                <a16:creationId xmlns:a16="http://schemas.microsoft.com/office/drawing/2014/main" id="{D31ED739-CC80-4144-A6B4-CA9C7DF662AA}"/>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6" name="Rectangle 5">
            <a:extLst>
              <a:ext uri="{FF2B5EF4-FFF2-40B4-BE49-F238E27FC236}">
                <a16:creationId xmlns:a16="http://schemas.microsoft.com/office/drawing/2014/main" id="{2F317444-2904-4408-BD26-15B79E29EEAC}"/>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7" name="Rectangle 6">
            <a:extLst>
              <a:ext uri="{FF2B5EF4-FFF2-40B4-BE49-F238E27FC236}">
                <a16:creationId xmlns:a16="http://schemas.microsoft.com/office/drawing/2014/main" id="{24332472-B3C6-4030-9A05-61B415AA801F}"/>
              </a:ext>
            </a:extLst>
          </p:cNvPr>
          <p:cNvSpPr>
            <a:spLocks noGrp="1" noChangeArrowheads="1"/>
          </p:cNvSpPr>
          <p:nvPr>
            <p:ph type="sldNum" sz="quarter" idx="12"/>
          </p:nvPr>
        </p:nvSpPr>
        <p:spPr>
          <a:ln/>
        </p:spPr>
        <p:txBody>
          <a:bodyPr/>
          <a:lstStyle>
            <a:lvl1pPr>
              <a:defRPr/>
            </a:lvl1pPr>
          </a:lstStyle>
          <a:p>
            <a:pPr>
              <a:defRPr/>
            </a:pPr>
            <a:fld id="{67470060-BFC0-437B-A317-BD8695F58F32}" type="slidenum">
              <a:rPr lang="en-AU" altLang="de-DE"/>
              <a:pPr>
                <a:defRPr/>
              </a:pPr>
              <a:t>‹#›</a:t>
            </a:fld>
            <a:endParaRPr lang="en-AU" altLang="de-DE"/>
          </a:p>
        </p:txBody>
      </p:sp>
    </p:spTree>
    <p:extLst>
      <p:ext uri="{BB962C8B-B14F-4D97-AF65-F5344CB8AC3E}">
        <p14:creationId xmlns:p14="http://schemas.microsoft.com/office/powerpoint/2010/main" val="1284701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05038" y="2997200"/>
            <a:ext cx="10321925" cy="10490200"/>
          </a:xfrm>
        </p:spPr>
        <p:txBody>
          <a:bodyPr anchor="b"/>
          <a:lstStyle>
            <a:lvl1pPr>
              <a:defRPr sz="3200"/>
            </a:lvl1pPr>
          </a:lstStyle>
          <a:p>
            <a:r>
              <a:rPr lang="en-US" noProof="1"/>
              <a:t>Click to edit Master title style</a:t>
            </a:r>
            <a:endParaRPr lang="de-DE" noProof="1"/>
          </a:p>
        </p:txBody>
      </p:sp>
      <p:sp>
        <p:nvSpPr>
          <p:cNvPr id="3" name="Picture Placeholder 2"/>
          <p:cNvSpPr>
            <a:spLocks noGrp="1"/>
          </p:cNvSpPr>
          <p:nvPr>
            <p:ph type="pic" idx="1"/>
          </p:nvPr>
        </p:nvSpPr>
        <p:spPr>
          <a:xfrm>
            <a:off x="13606463" y="6473825"/>
            <a:ext cx="16202025" cy="31948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 Placeholder 3"/>
          <p:cNvSpPr>
            <a:spLocks noGrp="1"/>
          </p:cNvSpPr>
          <p:nvPr>
            <p:ph type="body" sz="half" idx="2"/>
          </p:nvPr>
        </p:nvSpPr>
        <p:spPr>
          <a:xfrm>
            <a:off x="2205038" y="13487400"/>
            <a:ext cx="10321925" cy="249872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1"/>
              <a:t>Click to edit Master text styles</a:t>
            </a:r>
          </a:p>
        </p:txBody>
      </p:sp>
      <p:sp>
        <p:nvSpPr>
          <p:cNvPr id="5" name="Rectangle 4">
            <a:extLst>
              <a:ext uri="{FF2B5EF4-FFF2-40B4-BE49-F238E27FC236}">
                <a16:creationId xmlns:a16="http://schemas.microsoft.com/office/drawing/2014/main" id="{DF2E40AB-4991-477F-816F-3C6577228C97}"/>
              </a:ext>
            </a:extLst>
          </p:cNvPr>
          <p:cNvSpPr>
            <a:spLocks noGrp="1" noChangeArrowheads="1"/>
          </p:cNvSpPr>
          <p:nvPr>
            <p:ph type="dt" sz="half" idx="10"/>
          </p:nvPr>
        </p:nvSpPr>
        <p:spPr>
          <a:ln/>
        </p:spPr>
        <p:txBody>
          <a:bodyPr/>
          <a:lstStyle>
            <a:lvl1pPr>
              <a:defRPr/>
            </a:lvl1pPr>
          </a:lstStyle>
          <a:p>
            <a:pPr>
              <a:defRPr/>
            </a:pPr>
            <a:endParaRPr lang="en-AU" altLang="de-DE"/>
          </a:p>
        </p:txBody>
      </p:sp>
      <p:sp>
        <p:nvSpPr>
          <p:cNvPr id="6" name="Rectangle 5">
            <a:extLst>
              <a:ext uri="{FF2B5EF4-FFF2-40B4-BE49-F238E27FC236}">
                <a16:creationId xmlns:a16="http://schemas.microsoft.com/office/drawing/2014/main" id="{468A0110-7834-48F6-A969-A825B4E11392}"/>
              </a:ext>
            </a:extLst>
          </p:cNvPr>
          <p:cNvSpPr>
            <a:spLocks noGrp="1" noChangeArrowheads="1"/>
          </p:cNvSpPr>
          <p:nvPr>
            <p:ph type="ftr" sz="quarter" idx="11"/>
          </p:nvPr>
        </p:nvSpPr>
        <p:spPr>
          <a:ln/>
        </p:spPr>
        <p:txBody>
          <a:bodyPr/>
          <a:lstStyle>
            <a:lvl1pPr>
              <a:defRPr/>
            </a:lvl1pPr>
          </a:lstStyle>
          <a:p>
            <a:pPr>
              <a:defRPr/>
            </a:pPr>
            <a:endParaRPr lang="en-AU" altLang="de-DE"/>
          </a:p>
        </p:txBody>
      </p:sp>
      <p:sp>
        <p:nvSpPr>
          <p:cNvPr id="7" name="Rectangle 6">
            <a:extLst>
              <a:ext uri="{FF2B5EF4-FFF2-40B4-BE49-F238E27FC236}">
                <a16:creationId xmlns:a16="http://schemas.microsoft.com/office/drawing/2014/main" id="{A8F6B168-6F18-47C1-8521-845A9B6F15F2}"/>
              </a:ext>
            </a:extLst>
          </p:cNvPr>
          <p:cNvSpPr>
            <a:spLocks noGrp="1" noChangeArrowheads="1"/>
          </p:cNvSpPr>
          <p:nvPr>
            <p:ph type="sldNum" sz="quarter" idx="12"/>
          </p:nvPr>
        </p:nvSpPr>
        <p:spPr>
          <a:ln/>
        </p:spPr>
        <p:txBody>
          <a:bodyPr/>
          <a:lstStyle>
            <a:lvl1pPr>
              <a:defRPr/>
            </a:lvl1pPr>
          </a:lstStyle>
          <a:p>
            <a:pPr>
              <a:defRPr/>
            </a:pPr>
            <a:fld id="{946347E7-4AA3-4032-8885-B61717D977AE}" type="slidenum">
              <a:rPr lang="en-AU" altLang="de-DE"/>
              <a:pPr>
                <a:defRPr/>
              </a:pPr>
              <a:t>‹#›</a:t>
            </a:fld>
            <a:endParaRPr lang="en-AU" altLang="de-DE"/>
          </a:p>
        </p:txBody>
      </p:sp>
    </p:spTree>
    <p:extLst>
      <p:ext uri="{BB962C8B-B14F-4D97-AF65-F5344CB8AC3E}">
        <p14:creationId xmlns:p14="http://schemas.microsoft.com/office/powerpoint/2010/main" val="418862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20DB324-0C36-41EA-946F-6ABBBE29976F}"/>
              </a:ext>
            </a:extLst>
          </p:cNvPr>
          <p:cNvSpPr>
            <a:spLocks noGrp="1" noChangeArrowheads="1"/>
          </p:cNvSpPr>
          <p:nvPr>
            <p:ph type="title" idx="4294967295"/>
          </p:nvPr>
        </p:nvSpPr>
        <p:spPr bwMode="auto">
          <a:xfrm>
            <a:off x="2398713" y="3994150"/>
            <a:ext cx="27206575" cy="749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5326" tIns="217663" rIns="435326" bIns="217663" numCol="1" anchor="ctr" anchorCtr="0" compatLnSpc="1">
            <a:prstTxWarp prst="textNoShape">
              <a:avLst/>
            </a:prstTxWarp>
          </a:bodyPr>
          <a:lstStyle/>
          <a:p>
            <a:pPr lvl="0"/>
            <a:r>
              <a:rPr lang="en-AU" altLang="de-DE"/>
              <a:t>Click to edit Master title style</a:t>
            </a:r>
          </a:p>
        </p:txBody>
      </p:sp>
      <p:sp>
        <p:nvSpPr>
          <p:cNvPr id="1027" name="Rectangle 3">
            <a:extLst>
              <a:ext uri="{FF2B5EF4-FFF2-40B4-BE49-F238E27FC236}">
                <a16:creationId xmlns:a16="http://schemas.microsoft.com/office/drawing/2014/main" id="{571BE47E-56C3-4511-BB2D-8D428614CD43}"/>
              </a:ext>
            </a:extLst>
          </p:cNvPr>
          <p:cNvSpPr>
            <a:spLocks noGrp="1" noChangeArrowheads="1"/>
          </p:cNvSpPr>
          <p:nvPr>
            <p:ph type="body" idx="4294967295"/>
          </p:nvPr>
        </p:nvSpPr>
        <p:spPr bwMode="auto">
          <a:xfrm>
            <a:off x="2398713" y="12987338"/>
            <a:ext cx="27206575" cy="269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35326" tIns="217663" rIns="435326" bIns="217663" numCol="1" anchor="t" anchorCtr="0" compatLnSpc="1">
            <a:prstTxWarp prst="textNoShape">
              <a:avLst/>
            </a:prstTxWarp>
          </a:bodyPr>
          <a:lstStyle/>
          <a:p>
            <a:pPr lvl="0"/>
            <a:r>
              <a:rPr lang="en-AU" altLang="de-DE"/>
              <a:t>Click to edit Master text styles</a:t>
            </a:r>
          </a:p>
          <a:p>
            <a:pPr lvl="1"/>
            <a:r>
              <a:rPr lang="en-AU" altLang="de-DE"/>
              <a:t>Second level</a:t>
            </a:r>
          </a:p>
          <a:p>
            <a:pPr lvl="2"/>
            <a:r>
              <a:rPr lang="en-AU" altLang="de-DE"/>
              <a:t>Third level</a:t>
            </a:r>
          </a:p>
          <a:p>
            <a:pPr lvl="3"/>
            <a:r>
              <a:rPr lang="en-AU" altLang="de-DE"/>
              <a:t>Fourth level</a:t>
            </a:r>
          </a:p>
          <a:p>
            <a:pPr lvl="4"/>
            <a:r>
              <a:rPr lang="en-AU" altLang="de-DE"/>
              <a:t>Fifth level</a:t>
            </a:r>
          </a:p>
        </p:txBody>
      </p:sp>
      <p:sp>
        <p:nvSpPr>
          <p:cNvPr id="1028" name="Rectangle 4">
            <a:extLst>
              <a:ext uri="{FF2B5EF4-FFF2-40B4-BE49-F238E27FC236}">
                <a16:creationId xmlns:a16="http://schemas.microsoft.com/office/drawing/2014/main" id="{EB4010BC-D656-4505-83EE-FB74DEA0E690}"/>
              </a:ext>
            </a:extLst>
          </p:cNvPr>
          <p:cNvSpPr>
            <a:spLocks noGrp="1" noChangeArrowheads="1"/>
          </p:cNvSpPr>
          <p:nvPr>
            <p:ph type="dt" sz="half" idx="2"/>
          </p:nvPr>
        </p:nvSpPr>
        <p:spPr bwMode="auto">
          <a:xfrm>
            <a:off x="2398713" y="40963850"/>
            <a:ext cx="6670675" cy="2994025"/>
          </a:xfrm>
          <a:prstGeom prst="rect">
            <a:avLst/>
          </a:prstGeom>
          <a:noFill/>
          <a:ln>
            <a:noFill/>
          </a:ln>
          <a:effectLst/>
        </p:spPr>
        <p:txBody>
          <a:bodyPr vert="horz" wrap="square" lIns="435326" tIns="217663" rIns="435326" bIns="217663" numCol="1" anchor="t" anchorCtr="0" compatLnSpc="1"/>
          <a:lstStyle>
            <a:lvl1pPr defTabSz="4352925" eaLnBrk="1" hangingPunct="1">
              <a:defRPr sz="6600" noProof="1"/>
            </a:lvl1pPr>
          </a:lstStyle>
          <a:p>
            <a:pPr>
              <a:defRPr/>
            </a:pPr>
            <a:endParaRPr lang="en-AU" altLang="de-DE"/>
          </a:p>
        </p:txBody>
      </p:sp>
      <p:sp>
        <p:nvSpPr>
          <p:cNvPr id="1029" name="Rectangle 5">
            <a:extLst>
              <a:ext uri="{FF2B5EF4-FFF2-40B4-BE49-F238E27FC236}">
                <a16:creationId xmlns:a16="http://schemas.microsoft.com/office/drawing/2014/main" id="{74F753EB-A4B4-4869-933C-CBA80325A4DE}"/>
              </a:ext>
            </a:extLst>
          </p:cNvPr>
          <p:cNvSpPr>
            <a:spLocks noGrp="1" noChangeArrowheads="1"/>
          </p:cNvSpPr>
          <p:nvPr>
            <p:ph type="ftr" sz="quarter" idx="3"/>
          </p:nvPr>
        </p:nvSpPr>
        <p:spPr bwMode="auto">
          <a:xfrm>
            <a:off x="10934700" y="40963850"/>
            <a:ext cx="10134600" cy="2994025"/>
          </a:xfrm>
          <a:prstGeom prst="rect">
            <a:avLst/>
          </a:prstGeom>
          <a:noFill/>
          <a:ln>
            <a:noFill/>
          </a:ln>
          <a:effectLst/>
        </p:spPr>
        <p:txBody>
          <a:bodyPr vert="horz" wrap="square" lIns="435326" tIns="217663" rIns="435326" bIns="217663" numCol="1" anchor="t" anchorCtr="0" compatLnSpc="1"/>
          <a:lstStyle>
            <a:lvl1pPr algn="ctr" defTabSz="4352925" eaLnBrk="1" hangingPunct="1">
              <a:defRPr sz="6600" noProof="1"/>
            </a:lvl1pPr>
          </a:lstStyle>
          <a:p>
            <a:pPr>
              <a:defRPr/>
            </a:pPr>
            <a:endParaRPr lang="en-AU" altLang="de-DE"/>
          </a:p>
        </p:txBody>
      </p:sp>
      <p:sp>
        <p:nvSpPr>
          <p:cNvPr id="1030" name="Rectangle 6">
            <a:extLst>
              <a:ext uri="{FF2B5EF4-FFF2-40B4-BE49-F238E27FC236}">
                <a16:creationId xmlns:a16="http://schemas.microsoft.com/office/drawing/2014/main" id="{FB06FC46-4381-45B0-9ECE-A4F37F71649B}"/>
              </a:ext>
            </a:extLst>
          </p:cNvPr>
          <p:cNvSpPr>
            <a:spLocks noGrp="1" noChangeArrowheads="1"/>
          </p:cNvSpPr>
          <p:nvPr>
            <p:ph type="sldNum" sz="quarter" idx="4"/>
          </p:nvPr>
        </p:nvSpPr>
        <p:spPr bwMode="auto">
          <a:xfrm>
            <a:off x="22934613" y="40963850"/>
            <a:ext cx="6670675" cy="2994025"/>
          </a:xfrm>
          <a:prstGeom prst="rect">
            <a:avLst/>
          </a:prstGeom>
          <a:noFill/>
          <a:ln>
            <a:noFill/>
          </a:ln>
          <a:effectLst/>
        </p:spPr>
        <p:txBody>
          <a:bodyPr vert="horz" wrap="square" lIns="435326" tIns="217663" rIns="435326" bIns="217663" numCol="1" anchor="t" anchorCtr="0" compatLnSpc="1">
            <a:prstTxWarp prst="textNoShape">
              <a:avLst/>
            </a:prstTxWarp>
          </a:bodyPr>
          <a:lstStyle>
            <a:lvl1pPr algn="r" defTabSz="4352925" eaLnBrk="1" hangingPunct="1">
              <a:defRPr sz="6600" smtClean="0"/>
            </a:lvl1pPr>
          </a:lstStyle>
          <a:p>
            <a:pPr>
              <a:defRPr/>
            </a:pPr>
            <a:fld id="{D020BA0F-CEF7-476C-B8D1-16D416E6B2B4}" type="slidenum">
              <a:rPr lang="en-AU" altLang="de-DE"/>
              <a:pPr>
                <a:defRPr/>
              </a:pPr>
              <a:t>‹#›</a:t>
            </a:fld>
            <a:endParaRPr lang="en-AU" alt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52925" rtl="0" eaLnBrk="0" fontAlgn="base" hangingPunct="0">
        <a:spcBef>
          <a:spcPct val="0"/>
        </a:spcBef>
        <a:spcAft>
          <a:spcPct val="0"/>
        </a:spcAft>
        <a:defRPr sz="21000" kern="1200">
          <a:solidFill>
            <a:schemeClr val="tx2"/>
          </a:solidFill>
          <a:latin typeface="+mj-lt"/>
          <a:ea typeface="+mj-ea"/>
          <a:cs typeface="+mj-cs"/>
        </a:defRPr>
      </a:lvl1pPr>
      <a:lvl2pPr algn="ctr" defTabSz="4352925" rtl="0" eaLnBrk="0" fontAlgn="base" hangingPunct="0">
        <a:spcBef>
          <a:spcPct val="0"/>
        </a:spcBef>
        <a:spcAft>
          <a:spcPct val="0"/>
        </a:spcAft>
        <a:defRPr sz="21000">
          <a:solidFill>
            <a:schemeClr val="tx2"/>
          </a:solidFill>
          <a:latin typeface="Times New Roman" panose="02020603050405020304" pitchFamily="18" charset="0"/>
        </a:defRPr>
      </a:lvl2pPr>
      <a:lvl3pPr algn="ctr" defTabSz="4352925" rtl="0" eaLnBrk="0" fontAlgn="base" hangingPunct="0">
        <a:spcBef>
          <a:spcPct val="0"/>
        </a:spcBef>
        <a:spcAft>
          <a:spcPct val="0"/>
        </a:spcAft>
        <a:defRPr sz="21000">
          <a:solidFill>
            <a:schemeClr val="tx2"/>
          </a:solidFill>
          <a:latin typeface="Times New Roman" panose="02020603050405020304" pitchFamily="18" charset="0"/>
        </a:defRPr>
      </a:lvl3pPr>
      <a:lvl4pPr algn="ctr" defTabSz="4352925" rtl="0" eaLnBrk="0" fontAlgn="base" hangingPunct="0">
        <a:spcBef>
          <a:spcPct val="0"/>
        </a:spcBef>
        <a:spcAft>
          <a:spcPct val="0"/>
        </a:spcAft>
        <a:defRPr sz="21000">
          <a:solidFill>
            <a:schemeClr val="tx2"/>
          </a:solidFill>
          <a:latin typeface="Times New Roman" panose="02020603050405020304" pitchFamily="18" charset="0"/>
        </a:defRPr>
      </a:lvl4pPr>
      <a:lvl5pPr algn="ctr" defTabSz="4352925" rtl="0" eaLnBrk="0" fontAlgn="base" hangingPunct="0">
        <a:spcBef>
          <a:spcPct val="0"/>
        </a:spcBef>
        <a:spcAft>
          <a:spcPct val="0"/>
        </a:spcAft>
        <a:defRPr sz="21000">
          <a:solidFill>
            <a:schemeClr val="tx2"/>
          </a:solidFill>
          <a:latin typeface="Times New Roman" panose="02020603050405020304" pitchFamily="18" charset="0"/>
        </a:defRPr>
      </a:lvl5pPr>
      <a:lvl6pPr marL="457200" algn="ctr" defTabSz="4352925" rtl="0" eaLnBrk="0" fontAlgn="base" hangingPunct="0">
        <a:spcBef>
          <a:spcPct val="0"/>
        </a:spcBef>
        <a:spcAft>
          <a:spcPct val="0"/>
        </a:spcAft>
        <a:defRPr sz="21000">
          <a:solidFill>
            <a:schemeClr val="tx2"/>
          </a:solidFill>
          <a:latin typeface="Times New Roman" panose="02020603050405020304" pitchFamily="18" charset="0"/>
        </a:defRPr>
      </a:lvl6pPr>
      <a:lvl7pPr marL="914400" algn="ctr" defTabSz="4352925" rtl="0" eaLnBrk="0" fontAlgn="base" hangingPunct="0">
        <a:spcBef>
          <a:spcPct val="0"/>
        </a:spcBef>
        <a:spcAft>
          <a:spcPct val="0"/>
        </a:spcAft>
        <a:defRPr sz="21000">
          <a:solidFill>
            <a:schemeClr val="tx2"/>
          </a:solidFill>
          <a:latin typeface="Times New Roman" panose="02020603050405020304" pitchFamily="18" charset="0"/>
        </a:defRPr>
      </a:lvl7pPr>
      <a:lvl8pPr marL="1371600" algn="ctr" defTabSz="4352925" rtl="0" eaLnBrk="0" fontAlgn="base" hangingPunct="0">
        <a:spcBef>
          <a:spcPct val="0"/>
        </a:spcBef>
        <a:spcAft>
          <a:spcPct val="0"/>
        </a:spcAft>
        <a:defRPr sz="21000">
          <a:solidFill>
            <a:schemeClr val="tx2"/>
          </a:solidFill>
          <a:latin typeface="Times New Roman" panose="02020603050405020304" pitchFamily="18" charset="0"/>
        </a:defRPr>
      </a:lvl8pPr>
      <a:lvl9pPr marL="1828800" algn="ctr" defTabSz="4352925" rtl="0" eaLnBrk="0" fontAlgn="base" hangingPunct="0">
        <a:spcBef>
          <a:spcPct val="0"/>
        </a:spcBef>
        <a:spcAft>
          <a:spcPct val="0"/>
        </a:spcAft>
        <a:defRPr sz="21000">
          <a:solidFill>
            <a:schemeClr val="tx2"/>
          </a:solidFill>
          <a:latin typeface="Times New Roman" panose="02020603050405020304" pitchFamily="18" charset="0"/>
        </a:defRPr>
      </a:lvl9pPr>
    </p:titleStyle>
    <p:bodyStyle>
      <a:lvl1pPr marL="1630363" indent="-1630363" algn="l" defTabSz="4352925" rtl="0" eaLnBrk="0" fontAlgn="base" hangingPunct="0">
        <a:spcBef>
          <a:spcPct val="20000"/>
        </a:spcBef>
        <a:spcAft>
          <a:spcPct val="0"/>
        </a:spcAft>
        <a:buChar char="•"/>
        <a:defRPr sz="15300" kern="1200">
          <a:solidFill>
            <a:schemeClr val="tx1"/>
          </a:solidFill>
          <a:latin typeface="+mn-lt"/>
          <a:ea typeface="+mn-ea"/>
          <a:cs typeface="+mn-cs"/>
        </a:defRPr>
      </a:lvl1pPr>
      <a:lvl2pPr marL="3536950" indent="-1360488" algn="l" defTabSz="4352925" rtl="0" eaLnBrk="0" fontAlgn="base" hangingPunct="0">
        <a:spcBef>
          <a:spcPct val="20000"/>
        </a:spcBef>
        <a:spcAft>
          <a:spcPct val="0"/>
        </a:spcAft>
        <a:buChar char="–"/>
        <a:defRPr sz="13400" kern="1200">
          <a:solidFill>
            <a:schemeClr val="tx1"/>
          </a:solidFill>
          <a:latin typeface="+mn-lt"/>
          <a:ea typeface="+mn-ea"/>
          <a:cs typeface="+mn-cs"/>
        </a:defRPr>
      </a:lvl2pPr>
      <a:lvl3pPr marL="5441950" indent="-1089025" algn="l" defTabSz="4352925" rtl="0" eaLnBrk="0" fontAlgn="base" hangingPunct="0">
        <a:spcBef>
          <a:spcPct val="20000"/>
        </a:spcBef>
        <a:spcAft>
          <a:spcPct val="0"/>
        </a:spcAft>
        <a:buChar char="•"/>
        <a:defRPr sz="11500" kern="1200">
          <a:solidFill>
            <a:schemeClr val="tx1"/>
          </a:solidFill>
          <a:latin typeface="+mn-lt"/>
          <a:ea typeface="+mn-ea"/>
          <a:cs typeface="+mn-cs"/>
        </a:defRPr>
      </a:lvl3pPr>
      <a:lvl4pPr marL="7618413" indent="-1087438" algn="l" defTabSz="4352925" rtl="0" eaLnBrk="0" fontAlgn="base" hangingPunct="0">
        <a:spcBef>
          <a:spcPct val="20000"/>
        </a:spcBef>
        <a:spcAft>
          <a:spcPct val="0"/>
        </a:spcAft>
        <a:buChar char="–"/>
        <a:defRPr sz="9500" kern="1200">
          <a:solidFill>
            <a:schemeClr val="tx1"/>
          </a:solidFill>
          <a:latin typeface="+mn-lt"/>
          <a:ea typeface="+mn-ea"/>
          <a:cs typeface="+mn-cs"/>
        </a:defRPr>
      </a:lvl4pPr>
      <a:lvl5pPr marL="9794875" indent="-1089025" algn="l" defTabSz="4352925" rtl="0" eaLnBrk="0" fontAlgn="base" hangingPunct="0">
        <a:spcBef>
          <a:spcPct val="20000"/>
        </a:spcBef>
        <a:spcAft>
          <a:spcPct val="0"/>
        </a:spcAft>
        <a:buChar char="»"/>
        <a:defRPr sz="9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8.jpg"/><Relationship Id="rId3" Type="http://schemas.openxmlformats.org/officeDocument/2006/relationships/image" Target="../media/image1.wmf"/><Relationship Id="rId7" Type="http://schemas.openxmlformats.org/officeDocument/2006/relationships/image" Target="../media/image3.wmf"/><Relationship Id="rId12" Type="http://schemas.openxmlformats.org/officeDocument/2006/relationships/image" Target="../media/image7.jpeg"/><Relationship Id="rId2"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oleObject" Target="../embeddings/oleObject3.bin"/><Relationship Id="rId11" Type="http://schemas.openxmlformats.org/officeDocument/2006/relationships/image" Target="../media/image6.png"/><Relationship Id="rId5" Type="http://schemas.openxmlformats.org/officeDocument/2006/relationships/image" Target="../media/image2.wmf"/><Relationship Id="rId10" Type="http://schemas.openxmlformats.org/officeDocument/2006/relationships/image" Target="../media/image5.jpg"/><Relationship Id="rId4" Type="http://schemas.openxmlformats.org/officeDocument/2006/relationships/oleObject" Target="../embeddings/oleObject2.bin"/><Relationship Id="rId9"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a:extLst>
              <a:ext uri="{FF2B5EF4-FFF2-40B4-BE49-F238E27FC236}">
                <a16:creationId xmlns:a16="http://schemas.microsoft.com/office/drawing/2014/main" id="{78EEB2F3-4A60-4071-8E60-5EF6E5BA4F86}"/>
              </a:ext>
            </a:extLst>
          </p:cNvPr>
          <p:cNvGrpSpPr/>
          <p:nvPr/>
        </p:nvGrpSpPr>
        <p:grpSpPr>
          <a:xfrm>
            <a:off x="10668140" y="5791200"/>
            <a:ext cx="10319999" cy="37947042"/>
            <a:chOff x="10668140" y="5791200"/>
            <a:chExt cx="10319999" cy="37947042"/>
          </a:xfrm>
        </p:grpSpPr>
        <p:sp>
          <p:nvSpPr>
            <p:cNvPr id="2051" name="Rectangle 6">
              <a:extLst>
                <a:ext uri="{FF2B5EF4-FFF2-40B4-BE49-F238E27FC236}">
                  <a16:creationId xmlns:a16="http://schemas.microsoft.com/office/drawing/2014/main" id="{92B896F7-F7FA-41B1-9289-9F0A829EF4ED}"/>
                </a:ext>
              </a:extLst>
            </p:cNvPr>
            <p:cNvSpPr>
              <a:spLocks noChangeArrowheads="1"/>
            </p:cNvSpPr>
            <p:nvPr/>
          </p:nvSpPr>
          <p:spPr bwMode="auto">
            <a:xfrm>
              <a:off x="10668140" y="5791200"/>
              <a:ext cx="10319999" cy="37947042"/>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5325" tIns="47662" rIns="95325" bIns="47662" anchor="ctr"/>
            <a:lstStyle>
              <a:lvl1pPr defTabSz="952500">
                <a:defRPr sz="2400">
                  <a:solidFill>
                    <a:schemeClr val="tx1"/>
                  </a:solidFill>
                  <a:latin typeface="Times New Roman" panose="02020603050405020304" pitchFamily="18" charset="0"/>
                </a:defRPr>
              </a:lvl1pPr>
              <a:lvl2pPr marL="742950" indent="-285750" defTabSz="952500">
                <a:defRPr sz="2400">
                  <a:solidFill>
                    <a:schemeClr val="tx1"/>
                  </a:solidFill>
                  <a:latin typeface="Times New Roman" panose="02020603050405020304" pitchFamily="18" charset="0"/>
                </a:defRPr>
              </a:lvl2pPr>
              <a:lvl3pPr marL="1143000" indent="-228600" defTabSz="952500">
                <a:defRPr sz="2400">
                  <a:solidFill>
                    <a:schemeClr val="tx1"/>
                  </a:solidFill>
                  <a:latin typeface="Times New Roman" panose="02020603050405020304" pitchFamily="18" charset="0"/>
                </a:defRPr>
              </a:lvl3pPr>
              <a:lvl4pPr marL="1600200" indent="-228600" defTabSz="952500">
                <a:defRPr sz="2400">
                  <a:solidFill>
                    <a:schemeClr val="tx1"/>
                  </a:solidFill>
                  <a:latin typeface="Times New Roman" panose="02020603050405020304" pitchFamily="18" charset="0"/>
                </a:defRPr>
              </a:lvl4pPr>
              <a:lvl5pPr marL="2057400" indent="-228600" defTabSz="952500">
                <a:defRPr sz="2400">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de-DE" sz="2500" dirty="0"/>
            </a:p>
          </p:txBody>
        </p:sp>
        <p:graphicFrame>
          <p:nvGraphicFramePr>
            <p:cNvPr id="39" name="对象 38">
              <a:extLst>
                <a:ext uri="{FF2B5EF4-FFF2-40B4-BE49-F238E27FC236}">
                  <a16:creationId xmlns:a16="http://schemas.microsoft.com/office/drawing/2014/main" id="{FD8B64CB-CE03-4A46-BD8C-B4CED2556C5A}"/>
                </a:ext>
              </a:extLst>
            </p:cNvPr>
            <p:cNvGraphicFramePr>
              <a:graphicFrameLocks noChangeAspect="1"/>
            </p:cNvGraphicFramePr>
            <p:nvPr>
              <p:extLst>
                <p:ext uri="{D42A27DB-BD31-4B8C-83A1-F6EECF244321}">
                  <p14:modId xmlns:p14="http://schemas.microsoft.com/office/powerpoint/2010/main" val="703140687"/>
                </p:ext>
              </p:extLst>
            </p:nvPr>
          </p:nvGraphicFramePr>
          <p:xfrm>
            <a:off x="12840377" y="27652694"/>
            <a:ext cx="3721931" cy="770608"/>
          </p:xfrm>
          <a:graphic>
            <a:graphicData uri="http://schemas.openxmlformats.org/presentationml/2006/ole">
              <mc:AlternateContent xmlns:mc="http://schemas.openxmlformats.org/markup-compatibility/2006">
                <mc:Choice xmlns:v="urn:schemas-microsoft-com:vml" Requires="v">
                  <p:oleObj r:id="rId2" imgW="1218143" imgH="253780" progId="Equation.DSMT4">
                    <p:embed/>
                  </p:oleObj>
                </mc:Choice>
                <mc:Fallback>
                  <p:oleObj r:id="rId2" imgW="1218143" imgH="25378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0377" y="27652694"/>
                          <a:ext cx="3721931" cy="770608"/>
                        </a:xfrm>
                        <a:prstGeom prst="rect">
                          <a:avLst/>
                        </a:prstGeom>
                        <a:noFill/>
                      </p:spPr>
                    </p:pic>
                  </p:oleObj>
                </mc:Fallback>
              </mc:AlternateContent>
            </a:graphicData>
          </a:graphic>
        </p:graphicFrame>
        <p:graphicFrame>
          <p:nvGraphicFramePr>
            <p:cNvPr id="40" name="对象 39">
              <a:extLst>
                <a:ext uri="{FF2B5EF4-FFF2-40B4-BE49-F238E27FC236}">
                  <a16:creationId xmlns:a16="http://schemas.microsoft.com/office/drawing/2014/main" id="{1E6494D3-DD68-462E-94ED-5DF7DEF96C0B}"/>
                </a:ext>
              </a:extLst>
            </p:cNvPr>
            <p:cNvGraphicFramePr>
              <a:graphicFrameLocks noChangeAspect="1"/>
            </p:cNvGraphicFramePr>
            <p:nvPr>
              <p:extLst>
                <p:ext uri="{D42A27DB-BD31-4B8C-83A1-F6EECF244321}">
                  <p14:modId xmlns:p14="http://schemas.microsoft.com/office/powerpoint/2010/main" val="2670915293"/>
                </p:ext>
              </p:extLst>
            </p:nvPr>
          </p:nvGraphicFramePr>
          <p:xfrm>
            <a:off x="12934034" y="28608280"/>
            <a:ext cx="3451023" cy="808044"/>
          </p:xfrm>
          <a:graphic>
            <a:graphicData uri="http://schemas.openxmlformats.org/presentationml/2006/ole">
              <mc:AlternateContent xmlns:mc="http://schemas.openxmlformats.org/markup-compatibility/2006">
                <mc:Choice xmlns:v="urn:schemas-microsoft-com:vml" Requires="v">
                  <p:oleObj r:id="rId4" imgW="977900" imgH="228600" progId="Equation.DSMT4">
                    <p:embed/>
                  </p:oleObj>
                </mc:Choice>
                <mc:Fallback>
                  <p:oleObj r:id="rId4" imgW="977900" imgH="2286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34034" y="28608280"/>
                          <a:ext cx="3451023" cy="808044"/>
                        </a:xfrm>
                        <a:prstGeom prst="rect">
                          <a:avLst/>
                        </a:prstGeom>
                        <a:noFill/>
                      </p:spPr>
                    </p:pic>
                  </p:oleObj>
                </mc:Fallback>
              </mc:AlternateContent>
            </a:graphicData>
          </a:graphic>
        </p:graphicFrame>
        <p:graphicFrame>
          <p:nvGraphicFramePr>
            <p:cNvPr id="41" name="对象 40">
              <a:extLst>
                <a:ext uri="{FF2B5EF4-FFF2-40B4-BE49-F238E27FC236}">
                  <a16:creationId xmlns:a16="http://schemas.microsoft.com/office/drawing/2014/main" id="{4D6EBC37-EAAA-42C8-9659-6CF33789BDE8}"/>
                </a:ext>
              </a:extLst>
            </p:cNvPr>
            <p:cNvGraphicFramePr>
              <a:graphicFrameLocks noChangeAspect="1"/>
            </p:cNvGraphicFramePr>
            <p:nvPr>
              <p:extLst>
                <p:ext uri="{D42A27DB-BD31-4B8C-83A1-F6EECF244321}">
                  <p14:modId xmlns:p14="http://schemas.microsoft.com/office/powerpoint/2010/main" val="3125615768"/>
                </p:ext>
              </p:extLst>
            </p:nvPr>
          </p:nvGraphicFramePr>
          <p:xfrm>
            <a:off x="12776259" y="29626733"/>
            <a:ext cx="3688228" cy="763082"/>
          </p:xfrm>
          <a:graphic>
            <a:graphicData uri="http://schemas.openxmlformats.org/presentationml/2006/ole">
              <mc:AlternateContent xmlns:mc="http://schemas.openxmlformats.org/markup-compatibility/2006">
                <mc:Choice xmlns:v="urn:schemas-microsoft-com:vml" Requires="v">
                  <p:oleObj r:id="rId6" imgW="1104900" imgH="228600" progId="Equation.DSMT4">
                    <p:embed/>
                  </p:oleObj>
                </mc:Choice>
                <mc:Fallback>
                  <p:oleObj r:id="rId6" imgW="1104900" imgH="2286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76259" y="29626733"/>
                          <a:ext cx="3688228" cy="763082"/>
                        </a:xfrm>
                        <a:prstGeom prst="rect">
                          <a:avLst/>
                        </a:prstGeom>
                        <a:noFill/>
                      </p:spPr>
                    </p:pic>
                  </p:oleObj>
                </mc:Fallback>
              </mc:AlternateContent>
            </a:graphicData>
          </a:graphic>
        </p:graphicFrame>
        <p:graphicFrame>
          <p:nvGraphicFramePr>
            <p:cNvPr id="42" name="对象 41">
              <a:extLst>
                <a:ext uri="{FF2B5EF4-FFF2-40B4-BE49-F238E27FC236}">
                  <a16:creationId xmlns:a16="http://schemas.microsoft.com/office/drawing/2014/main" id="{01F5ACCC-DB3D-4293-8C9B-EF276D269331}"/>
                </a:ext>
              </a:extLst>
            </p:cNvPr>
            <p:cNvGraphicFramePr>
              <a:graphicFrameLocks noChangeAspect="1"/>
            </p:cNvGraphicFramePr>
            <p:nvPr>
              <p:extLst>
                <p:ext uri="{D42A27DB-BD31-4B8C-83A1-F6EECF244321}">
                  <p14:modId xmlns:p14="http://schemas.microsoft.com/office/powerpoint/2010/main" val="236610544"/>
                </p:ext>
              </p:extLst>
            </p:nvPr>
          </p:nvGraphicFramePr>
          <p:xfrm>
            <a:off x="12777212" y="30467576"/>
            <a:ext cx="3224788" cy="1467277"/>
          </p:xfrm>
          <a:graphic>
            <a:graphicData uri="http://schemas.openxmlformats.org/presentationml/2006/ole">
              <mc:AlternateContent xmlns:mc="http://schemas.openxmlformats.org/markup-compatibility/2006">
                <mc:Choice xmlns:v="urn:schemas-microsoft-com:vml" Requires="v">
                  <p:oleObj r:id="rId8" imgW="952087" imgH="431613" progId="Equation.DSMT4">
                    <p:embed/>
                  </p:oleObj>
                </mc:Choice>
                <mc:Fallback>
                  <p:oleObj r:id="rId8" imgW="952087" imgH="431613"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777212" y="30467576"/>
                          <a:ext cx="3224788" cy="1467277"/>
                        </a:xfrm>
                        <a:prstGeom prst="rect">
                          <a:avLst/>
                        </a:prstGeom>
                        <a:noFill/>
                      </p:spPr>
                    </p:pic>
                  </p:oleObj>
                </mc:Fallback>
              </mc:AlternateContent>
            </a:graphicData>
          </a:graphic>
        </p:graphicFrame>
        <p:sp>
          <p:nvSpPr>
            <p:cNvPr id="50" name="文本框 49">
              <a:extLst>
                <a:ext uri="{FF2B5EF4-FFF2-40B4-BE49-F238E27FC236}">
                  <a16:creationId xmlns:a16="http://schemas.microsoft.com/office/drawing/2014/main" id="{0AF77BBF-4751-476A-B520-B1FDD0D58716}"/>
                </a:ext>
              </a:extLst>
            </p:cNvPr>
            <p:cNvSpPr txBox="1"/>
            <p:nvPr/>
          </p:nvSpPr>
          <p:spPr>
            <a:xfrm>
              <a:off x="18053538" y="27528530"/>
              <a:ext cx="1927279" cy="635902"/>
            </a:xfrm>
            <a:prstGeom prst="rect">
              <a:avLst/>
            </a:prstGeom>
            <a:noFill/>
          </p:spPr>
          <p:txBody>
            <a:bodyPr wrap="square" rtlCol="0">
              <a:spAutoFit/>
            </a:bodyPr>
            <a:lstStyle/>
            <a:p>
              <a:r>
                <a:rPr lang="zh-CN" altLang="en-US" sz="4400" dirty="0"/>
                <a:t>（</a:t>
              </a:r>
              <a:r>
                <a:rPr lang="en-US" altLang="zh-CN" sz="4400" dirty="0"/>
                <a:t>1</a:t>
              </a:r>
              <a:r>
                <a:rPr lang="zh-CN" altLang="en-US" sz="4400" dirty="0"/>
                <a:t>）</a:t>
              </a:r>
            </a:p>
          </p:txBody>
        </p:sp>
        <p:sp>
          <p:nvSpPr>
            <p:cNvPr id="73" name="文本框 72">
              <a:extLst>
                <a:ext uri="{FF2B5EF4-FFF2-40B4-BE49-F238E27FC236}">
                  <a16:creationId xmlns:a16="http://schemas.microsoft.com/office/drawing/2014/main" id="{897D78FC-875E-44A0-AD8F-2863CE863AC2}"/>
                </a:ext>
              </a:extLst>
            </p:cNvPr>
            <p:cNvSpPr txBox="1"/>
            <p:nvPr/>
          </p:nvSpPr>
          <p:spPr>
            <a:xfrm>
              <a:off x="18053539" y="28522386"/>
              <a:ext cx="1927279" cy="769441"/>
            </a:xfrm>
            <a:prstGeom prst="rect">
              <a:avLst/>
            </a:prstGeom>
            <a:noFill/>
          </p:spPr>
          <p:txBody>
            <a:bodyPr wrap="square" rtlCol="0">
              <a:spAutoFit/>
            </a:bodyPr>
            <a:lstStyle/>
            <a:p>
              <a:r>
                <a:rPr lang="zh-CN" altLang="en-US" sz="4400" dirty="0"/>
                <a:t>（</a:t>
              </a:r>
              <a:r>
                <a:rPr lang="en-US" altLang="zh-CN" sz="4400" dirty="0"/>
                <a:t>2</a:t>
              </a:r>
              <a:r>
                <a:rPr lang="zh-CN" altLang="en-US" sz="4400" dirty="0"/>
                <a:t>）</a:t>
              </a:r>
            </a:p>
          </p:txBody>
        </p:sp>
        <p:sp>
          <p:nvSpPr>
            <p:cNvPr id="74" name="文本框 73">
              <a:extLst>
                <a:ext uri="{FF2B5EF4-FFF2-40B4-BE49-F238E27FC236}">
                  <a16:creationId xmlns:a16="http://schemas.microsoft.com/office/drawing/2014/main" id="{C98EBABD-F260-4248-8BF5-1867118F50B2}"/>
                </a:ext>
              </a:extLst>
            </p:cNvPr>
            <p:cNvSpPr txBox="1"/>
            <p:nvPr/>
          </p:nvSpPr>
          <p:spPr>
            <a:xfrm>
              <a:off x="18097561" y="29649781"/>
              <a:ext cx="1927279" cy="635902"/>
            </a:xfrm>
            <a:prstGeom prst="rect">
              <a:avLst/>
            </a:prstGeom>
            <a:noFill/>
          </p:spPr>
          <p:txBody>
            <a:bodyPr wrap="square" rtlCol="0">
              <a:spAutoFit/>
            </a:bodyPr>
            <a:lstStyle/>
            <a:p>
              <a:r>
                <a:rPr lang="zh-CN" altLang="en-US" sz="4400" dirty="0"/>
                <a:t>（</a:t>
              </a:r>
              <a:r>
                <a:rPr lang="en-US" altLang="zh-CN" sz="4400" dirty="0"/>
                <a:t>3</a:t>
              </a:r>
              <a:r>
                <a:rPr lang="zh-CN" altLang="en-US" sz="4400" dirty="0"/>
                <a:t>）</a:t>
              </a:r>
            </a:p>
          </p:txBody>
        </p:sp>
        <p:sp>
          <p:nvSpPr>
            <p:cNvPr id="75" name="文本框 74">
              <a:extLst>
                <a:ext uri="{FF2B5EF4-FFF2-40B4-BE49-F238E27FC236}">
                  <a16:creationId xmlns:a16="http://schemas.microsoft.com/office/drawing/2014/main" id="{EE40D97C-3150-4F88-B69D-5DD262E852B6}"/>
                </a:ext>
              </a:extLst>
            </p:cNvPr>
            <p:cNvSpPr txBox="1"/>
            <p:nvPr/>
          </p:nvSpPr>
          <p:spPr>
            <a:xfrm>
              <a:off x="18053635" y="31001591"/>
              <a:ext cx="1927279" cy="635902"/>
            </a:xfrm>
            <a:prstGeom prst="rect">
              <a:avLst/>
            </a:prstGeom>
            <a:noFill/>
          </p:spPr>
          <p:txBody>
            <a:bodyPr wrap="square" rtlCol="0">
              <a:spAutoFit/>
            </a:bodyPr>
            <a:lstStyle/>
            <a:p>
              <a:r>
                <a:rPr lang="zh-CN" altLang="en-US" sz="4400" dirty="0"/>
                <a:t>（</a:t>
              </a:r>
              <a:r>
                <a:rPr lang="en-US" altLang="zh-CN" sz="4400" dirty="0"/>
                <a:t>4</a:t>
              </a:r>
              <a:r>
                <a:rPr lang="zh-CN" altLang="en-US" sz="4400" dirty="0"/>
                <a:t>）</a:t>
              </a:r>
            </a:p>
          </p:txBody>
        </p:sp>
      </p:grpSp>
      <p:sp>
        <p:nvSpPr>
          <p:cNvPr id="2050" name="Rectangle 5">
            <a:extLst>
              <a:ext uri="{FF2B5EF4-FFF2-40B4-BE49-F238E27FC236}">
                <a16:creationId xmlns:a16="http://schemas.microsoft.com/office/drawing/2014/main" id="{9950D8AD-3214-4090-9F17-C614ED7EF82D}"/>
              </a:ext>
            </a:extLst>
          </p:cNvPr>
          <p:cNvSpPr>
            <a:spLocks noChangeArrowheads="1"/>
          </p:cNvSpPr>
          <p:nvPr/>
        </p:nvSpPr>
        <p:spPr bwMode="auto">
          <a:xfrm>
            <a:off x="481088" y="7421813"/>
            <a:ext cx="9872663" cy="36316429"/>
          </a:xfrm>
          <a:prstGeom prst="rect">
            <a:avLst/>
          </a:prstGeom>
          <a:solidFill>
            <a:srgbClr val="FFFF00">
              <a:alpha val="50195"/>
            </a:srgbClr>
          </a:solidFill>
          <a:ln>
            <a:noFill/>
          </a:ln>
          <a:extLst>
            <a:ext uri="{91240B29-F687-4F45-9708-019B960494DF}">
              <a14:hiddenLine xmlns:a14="http://schemas.microsoft.com/office/drawing/2010/main" w="127000">
                <a:solidFill>
                  <a:srgbClr val="000000"/>
                </a:solidFill>
                <a:miter lim="800000"/>
                <a:headEnd/>
                <a:tailEnd/>
              </a14:hiddenLine>
            </a:ext>
          </a:extLst>
        </p:spPr>
        <p:txBody>
          <a:bodyPr wrap="none" lIns="95325" tIns="47662" rIns="95325" bIns="47662" anchor="ctr"/>
          <a:lstStyle>
            <a:lvl1pPr defTabSz="952500">
              <a:defRPr sz="2400">
                <a:solidFill>
                  <a:schemeClr val="tx1"/>
                </a:solidFill>
                <a:latin typeface="Times New Roman" panose="02020603050405020304" pitchFamily="18" charset="0"/>
              </a:defRPr>
            </a:lvl1pPr>
            <a:lvl2pPr marL="742950" indent="-285750" defTabSz="952500">
              <a:defRPr sz="2400">
                <a:solidFill>
                  <a:schemeClr val="tx1"/>
                </a:solidFill>
                <a:latin typeface="Times New Roman" panose="02020603050405020304" pitchFamily="18" charset="0"/>
              </a:defRPr>
            </a:lvl2pPr>
            <a:lvl3pPr marL="1143000" indent="-228600" defTabSz="952500">
              <a:defRPr sz="2400">
                <a:solidFill>
                  <a:schemeClr val="tx1"/>
                </a:solidFill>
                <a:latin typeface="Times New Roman" panose="02020603050405020304" pitchFamily="18" charset="0"/>
              </a:defRPr>
            </a:lvl3pPr>
            <a:lvl4pPr marL="1600200" indent="-228600" defTabSz="952500">
              <a:defRPr sz="2400">
                <a:solidFill>
                  <a:schemeClr val="tx1"/>
                </a:solidFill>
                <a:latin typeface="Times New Roman" panose="02020603050405020304" pitchFamily="18" charset="0"/>
              </a:defRPr>
            </a:lvl4pPr>
            <a:lvl5pPr marL="2057400" indent="-228600" defTabSz="952500">
              <a:defRPr sz="2400">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de-DE" sz="2500" dirty="0"/>
          </a:p>
        </p:txBody>
      </p:sp>
      <p:sp>
        <p:nvSpPr>
          <p:cNvPr id="2052" name="Rectangle 7">
            <a:extLst>
              <a:ext uri="{FF2B5EF4-FFF2-40B4-BE49-F238E27FC236}">
                <a16:creationId xmlns:a16="http://schemas.microsoft.com/office/drawing/2014/main" id="{AC21C63F-B4CA-4D86-A9FB-8BFE9E9B29A9}"/>
              </a:ext>
            </a:extLst>
          </p:cNvPr>
          <p:cNvSpPr>
            <a:spLocks noChangeArrowheads="1"/>
          </p:cNvSpPr>
          <p:nvPr/>
        </p:nvSpPr>
        <p:spPr bwMode="auto">
          <a:xfrm>
            <a:off x="21259800" y="5838106"/>
            <a:ext cx="9874250" cy="37947042"/>
          </a:xfrm>
          <a:prstGeom prst="rect">
            <a:avLst/>
          </a:prstGeom>
          <a:solidFill>
            <a:srgbClr val="FFFF00">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5325" tIns="47662" rIns="95325" bIns="47662" anchor="ctr"/>
          <a:lstStyle>
            <a:lvl1pPr defTabSz="952500">
              <a:defRPr sz="2400">
                <a:solidFill>
                  <a:schemeClr val="tx1"/>
                </a:solidFill>
                <a:latin typeface="Times New Roman" panose="02020603050405020304" pitchFamily="18" charset="0"/>
              </a:defRPr>
            </a:lvl1pPr>
            <a:lvl2pPr marL="742950" indent="-285750" defTabSz="952500">
              <a:defRPr sz="2400">
                <a:solidFill>
                  <a:schemeClr val="tx1"/>
                </a:solidFill>
                <a:latin typeface="Times New Roman" panose="02020603050405020304" pitchFamily="18" charset="0"/>
              </a:defRPr>
            </a:lvl2pPr>
            <a:lvl3pPr marL="1143000" indent="-228600" defTabSz="952500">
              <a:defRPr sz="2400">
                <a:solidFill>
                  <a:schemeClr val="tx1"/>
                </a:solidFill>
                <a:latin typeface="Times New Roman" panose="02020603050405020304" pitchFamily="18" charset="0"/>
              </a:defRPr>
            </a:lvl3pPr>
            <a:lvl4pPr marL="1600200" indent="-228600" defTabSz="952500">
              <a:defRPr sz="2400">
                <a:solidFill>
                  <a:schemeClr val="tx1"/>
                </a:solidFill>
                <a:latin typeface="Times New Roman" panose="02020603050405020304" pitchFamily="18" charset="0"/>
              </a:defRPr>
            </a:lvl4pPr>
            <a:lvl5pPr marL="2057400" indent="-228600" defTabSz="952500">
              <a:defRPr sz="2400">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de-DE" sz="2500"/>
          </a:p>
        </p:txBody>
      </p:sp>
      <p:sp>
        <p:nvSpPr>
          <p:cNvPr id="2053" name="Rectangle 10">
            <a:extLst>
              <a:ext uri="{FF2B5EF4-FFF2-40B4-BE49-F238E27FC236}">
                <a16:creationId xmlns:a16="http://schemas.microsoft.com/office/drawing/2014/main" id="{C3DD2CDA-6F7F-44B5-8759-D77EAC111FA3}"/>
              </a:ext>
            </a:extLst>
          </p:cNvPr>
          <p:cNvSpPr>
            <a:spLocks noChangeArrowheads="1"/>
          </p:cNvSpPr>
          <p:nvPr/>
        </p:nvSpPr>
        <p:spPr bwMode="auto">
          <a:xfrm>
            <a:off x="76618" y="498344"/>
            <a:ext cx="32004000" cy="487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325" tIns="47662" rIns="95325" bIns="47662" anchor="ctr"/>
          <a:lstStyle>
            <a:lvl1pPr marL="457200" indent="-457200" defTabSz="952500">
              <a:defRPr sz="2400">
                <a:solidFill>
                  <a:schemeClr val="tx1"/>
                </a:solidFill>
                <a:latin typeface="Times New Roman" panose="02020603050405020304" pitchFamily="18" charset="0"/>
              </a:defRPr>
            </a:lvl1pPr>
            <a:lvl2pPr marL="742950" indent="-285750" defTabSz="952500">
              <a:defRPr sz="2400">
                <a:solidFill>
                  <a:schemeClr val="tx1"/>
                </a:solidFill>
                <a:latin typeface="Times New Roman" panose="02020603050405020304" pitchFamily="18" charset="0"/>
              </a:defRPr>
            </a:lvl2pPr>
            <a:lvl3pPr marL="1409700" indent="-457200" defTabSz="952500">
              <a:defRPr sz="2400">
                <a:solidFill>
                  <a:schemeClr val="tx1"/>
                </a:solidFill>
                <a:latin typeface="Times New Roman" panose="02020603050405020304" pitchFamily="18" charset="0"/>
              </a:defRPr>
            </a:lvl3pPr>
            <a:lvl4pPr marL="1600200" indent="-228600" defTabSz="952500">
              <a:defRPr sz="2400">
                <a:solidFill>
                  <a:schemeClr val="tx1"/>
                </a:solidFill>
                <a:latin typeface="Times New Roman" panose="02020603050405020304" pitchFamily="18" charset="0"/>
              </a:defRPr>
            </a:lvl4pPr>
            <a:lvl5pPr marL="2057400" indent="-228600" defTabSz="952500">
              <a:defRPr sz="2400">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AU" altLang="de-DE" sz="4800" b="1" dirty="0"/>
              <a:t>Short-term photovoltaic power forecasting based on deep temporal-spatial multi-modal model</a:t>
            </a:r>
          </a:p>
          <a:p>
            <a:pPr algn="ctr"/>
            <a:r>
              <a:rPr lang="es-CL" altLang="de-DE" sz="3000" b="1" dirty="0"/>
              <a:t>  </a:t>
            </a:r>
          </a:p>
          <a:p>
            <a:pPr algn="ctr"/>
            <a:r>
              <a:rPr lang="nn-NO" altLang="de-DE" sz="3300" b="1" dirty="0"/>
              <a:t>Yiyuan He</a:t>
            </a:r>
            <a:r>
              <a:rPr lang="nn-NO" altLang="de-DE" sz="3300" b="1" baseline="30000" dirty="0"/>
              <a:t>1</a:t>
            </a:r>
            <a:r>
              <a:rPr lang="nn-NO" altLang="de-DE" sz="3300" b="1" dirty="0"/>
              <a:t>, Qiong Li1</a:t>
            </a:r>
            <a:r>
              <a:rPr lang="nn-NO" altLang="de-DE" sz="3300" b="1" baseline="30000" dirty="0"/>
              <a:t>*</a:t>
            </a:r>
            <a:r>
              <a:rPr lang="nn-NO" altLang="de-DE" sz="3300" b="1" dirty="0"/>
              <a:t>, Zhaopeng Huang</a:t>
            </a:r>
            <a:r>
              <a:rPr lang="nn-NO" altLang="de-DE" sz="3300" b="1" baseline="30000" dirty="0"/>
              <a:t>1</a:t>
            </a:r>
            <a:r>
              <a:rPr lang="nn-NO" altLang="de-DE" sz="3300" b="1" dirty="0"/>
              <a:t>, Xiaoqiao Huang</a:t>
            </a:r>
            <a:r>
              <a:rPr lang="nn-NO" altLang="de-DE" sz="3300" b="1" baseline="30000" dirty="0"/>
              <a:t>2</a:t>
            </a:r>
          </a:p>
          <a:p>
            <a:pPr algn="ctr"/>
            <a:endParaRPr lang="nn-NO" altLang="de-DE" sz="3300" b="1" baseline="30000" dirty="0"/>
          </a:p>
          <a:p>
            <a:pPr algn="ctr"/>
            <a:r>
              <a:rPr lang="en-US" altLang="de-DE" sz="2900" i="1" baseline="30000" dirty="0"/>
              <a:t>1</a:t>
            </a:r>
            <a:r>
              <a:rPr lang="en-US" altLang="de-DE" sz="2900" i="1" dirty="0"/>
              <a:t>Ministry of Education Key Laboratory of Advanced Technique &amp; Preparation for Renewable Energy Materials, Yunnan Normal University, China, liqiong@ynnu.edu.cn</a:t>
            </a:r>
          </a:p>
          <a:p>
            <a:pPr algn="ctr"/>
            <a:r>
              <a:rPr lang="es-ES" altLang="de-DE" sz="2900" i="1" baseline="30000" dirty="0"/>
              <a:t>2</a:t>
            </a:r>
            <a:r>
              <a:rPr lang="es-ES" altLang="de-DE" sz="2900" i="1" dirty="0"/>
              <a:t>Yunnan Key Laboratory of Optoelectronic Information Technology, Yunnan Normal University, Kunming, 650500, China.</a:t>
            </a:r>
          </a:p>
          <a:p>
            <a:pPr lvl="2" algn="ctr"/>
            <a:endParaRPr lang="en-US" altLang="de-DE" sz="900" i="1" dirty="0"/>
          </a:p>
        </p:txBody>
      </p:sp>
      <p:sp>
        <p:nvSpPr>
          <p:cNvPr id="2054" name="Rectangle 14">
            <a:extLst>
              <a:ext uri="{FF2B5EF4-FFF2-40B4-BE49-F238E27FC236}">
                <a16:creationId xmlns:a16="http://schemas.microsoft.com/office/drawing/2014/main" id="{EBD0446D-1DF6-4D4A-BB10-34460BE1029C}"/>
              </a:ext>
            </a:extLst>
          </p:cNvPr>
          <p:cNvSpPr>
            <a:spLocks noChangeArrowheads="1"/>
          </p:cNvSpPr>
          <p:nvPr/>
        </p:nvSpPr>
        <p:spPr bwMode="auto">
          <a:xfrm>
            <a:off x="457200" y="5791199"/>
            <a:ext cx="9872663" cy="2021076"/>
          </a:xfrm>
          <a:prstGeom prst="rect">
            <a:avLst/>
          </a:prstGeom>
          <a:solidFill>
            <a:srgbClr val="FF0000"/>
          </a:solidFill>
          <a:ln>
            <a:noFill/>
          </a:ln>
          <a:extLst>
            <a:ext uri="{91240B29-F687-4F45-9708-019B960494DF}">
              <a14:hiddenLine xmlns:a14="http://schemas.microsoft.com/office/drawing/2010/main" w="127000">
                <a:solidFill>
                  <a:srgbClr val="000000"/>
                </a:solidFill>
                <a:miter lim="800000"/>
                <a:headEnd/>
                <a:tailEnd/>
              </a14:hiddenLine>
            </a:ext>
          </a:extLst>
        </p:spPr>
        <p:txBody>
          <a:bodyPr wrap="none" lIns="95325" tIns="47662" rIns="95325" bIns="47662" anchor="ctr"/>
          <a:lstStyle>
            <a:lvl1pPr defTabSz="952500">
              <a:defRPr sz="2400">
                <a:solidFill>
                  <a:schemeClr val="tx1"/>
                </a:solidFill>
                <a:latin typeface="Times New Roman" panose="02020603050405020304" pitchFamily="18" charset="0"/>
              </a:defRPr>
            </a:lvl1pPr>
            <a:lvl2pPr marL="742950" indent="-285750" defTabSz="952500">
              <a:defRPr sz="2400">
                <a:solidFill>
                  <a:schemeClr val="tx1"/>
                </a:solidFill>
                <a:latin typeface="Times New Roman" panose="02020603050405020304" pitchFamily="18" charset="0"/>
              </a:defRPr>
            </a:lvl2pPr>
            <a:lvl3pPr marL="1143000" indent="-228600" defTabSz="952500">
              <a:defRPr sz="2400">
                <a:solidFill>
                  <a:schemeClr val="tx1"/>
                </a:solidFill>
                <a:latin typeface="Times New Roman" panose="02020603050405020304" pitchFamily="18" charset="0"/>
              </a:defRPr>
            </a:lvl3pPr>
            <a:lvl4pPr marL="1600200" indent="-228600" defTabSz="952500">
              <a:defRPr sz="2400">
                <a:solidFill>
                  <a:schemeClr val="tx1"/>
                </a:solidFill>
                <a:latin typeface="Times New Roman" panose="02020603050405020304" pitchFamily="18" charset="0"/>
              </a:defRPr>
            </a:lvl4pPr>
            <a:lvl5pPr marL="2057400" indent="-228600" defTabSz="952500">
              <a:defRPr sz="2400">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AU" altLang="de-DE" sz="6600" b="1" dirty="0"/>
              <a:t>Introduction</a:t>
            </a:r>
            <a:endParaRPr lang="en-AU" altLang="de-DE" sz="6600" dirty="0"/>
          </a:p>
        </p:txBody>
      </p:sp>
      <p:sp>
        <p:nvSpPr>
          <p:cNvPr id="2055" name="Rectangle 16">
            <a:extLst>
              <a:ext uri="{FF2B5EF4-FFF2-40B4-BE49-F238E27FC236}">
                <a16:creationId xmlns:a16="http://schemas.microsoft.com/office/drawing/2014/main" id="{3A30F4F9-EF8D-49C2-A89D-4E569BE6C651}"/>
              </a:ext>
            </a:extLst>
          </p:cNvPr>
          <p:cNvSpPr>
            <a:spLocks noChangeArrowheads="1"/>
          </p:cNvSpPr>
          <p:nvPr/>
        </p:nvSpPr>
        <p:spPr bwMode="auto">
          <a:xfrm>
            <a:off x="21385774" y="23311889"/>
            <a:ext cx="9871075" cy="2190484"/>
          </a:xfrm>
          <a:prstGeom prst="rect">
            <a:avLst/>
          </a:prstGeom>
          <a:solidFill>
            <a:srgbClr val="FF0000"/>
          </a:solidFill>
          <a:ln>
            <a:noFill/>
          </a:ln>
          <a:extLst>
            <a:ext uri="{91240B29-F687-4F45-9708-019B960494DF}">
              <a14:hiddenLine xmlns:a14="http://schemas.microsoft.com/office/drawing/2010/main" w="127000">
                <a:solidFill>
                  <a:srgbClr val="000000"/>
                </a:solidFill>
                <a:miter lim="800000"/>
                <a:headEnd/>
                <a:tailEnd/>
              </a14:hiddenLine>
            </a:ext>
          </a:extLst>
        </p:spPr>
        <p:txBody>
          <a:bodyPr wrap="none" lIns="95325" tIns="47662" rIns="95325" bIns="47662" anchor="ctr"/>
          <a:lstStyle>
            <a:lvl1pPr defTabSz="952500">
              <a:defRPr sz="2400">
                <a:solidFill>
                  <a:schemeClr val="tx1"/>
                </a:solidFill>
                <a:latin typeface="Times New Roman" panose="02020603050405020304" pitchFamily="18" charset="0"/>
              </a:defRPr>
            </a:lvl1pPr>
            <a:lvl2pPr marL="742950" indent="-285750" defTabSz="952500">
              <a:defRPr sz="2400">
                <a:solidFill>
                  <a:schemeClr val="tx1"/>
                </a:solidFill>
                <a:latin typeface="Times New Roman" panose="02020603050405020304" pitchFamily="18" charset="0"/>
              </a:defRPr>
            </a:lvl2pPr>
            <a:lvl3pPr marL="1143000" indent="-228600" defTabSz="952500">
              <a:defRPr sz="2400">
                <a:solidFill>
                  <a:schemeClr val="tx1"/>
                </a:solidFill>
                <a:latin typeface="Times New Roman" panose="02020603050405020304" pitchFamily="18" charset="0"/>
              </a:defRPr>
            </a:lvl3pPr>
            <a:lvl4pPr marL="1600200" indent="-228600" defTabSz="952500">
              <a:defRPr sz="2400">
                <a:solidFill>
                  <a:schemeClr val="tx1"/>
                </a:solidFill>
                <a:latin typeface="Times New Roman" panose="02020603050405020304" pitchFamily="18" charset="0"/>
              </a:defRPr>
            </a:lvl4pPr>
            <a:lvl5pPr marL="2057400" indent="-228600" defTabSz="952500">
              <a:defRPr sz="2400">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AU" altLang="de-DE" sz="6200" b="1" dirty="0"/>
              <a:t>Conclusions</a:t>
            </a:r>
          </a:p>
        </p:txBody>
      </p:sp>
      <p:sp>
        <p:nvSpPr>
          <p:cNvPr id="2056" name="Text Box 69">
            <a:extLst>
              <a:ext uri="{FF2B5EF4-FFF2-40B4-BE49-F238E27FC236}">
                <a16:creationId xmlns:a16="http://schemas.microsoft.com/office/drawing/2014/main" id="{A0FE2B96-EF95-42F2-ACC2-FE448A0F74BE}"/>
              </a:ext>
            </a:extLst>
          </p:cNvPr>
          <p:cNvSpPr txBox="1">
            <a:spLocks noChangeArrowheads="1"/>
          </p:cNvSpPr>
          <p:nvPr/>
        </p:nvSpPr>
        <p:spPr bwMode="auto">
          <a:xfrm>
            <a:off x="457200" y="27423010"/>
            <a:ext cx="9872663" cy="21200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5325" tIns="47662" rIns="95325" bIns="47662" anchor="ctr"/>
          <a:lstStyle>
            <a:lvl1pPr defTabSz="952500">
              <a:defRPr sz="2400">
                <a:solidFill>
                  <a:schemeClr val="tx1"/>
                </a:solidFill>
                <a:latin typeface="Times New Roman" panose="02020603050405020304" pitchFamily="18" charset="0"/>
              </a:defRPr>
            </a:lvl1pPr>
            <a:lvl2pPr marL="742950" indent="-285750" defTabSz="952500">
              <a:defRPr sz="2400">
                <a:solidFill>
                  <a:schemeClr val="tx1"/>
                </a:solidFill>
                <a:latin typeface="Times New Roman" panose="02020603050405020304" pitchFamily="18" charset="0"/>
              </a:defRPr>
            </a:lvl2pPr>
            <a:lvl3pPr marL="1143000" indent="-228600" defTabSz="952500">
              <a:defRPr sz="2400">
                <a:solidFill>
                  <a:schemeClr val="tx1"/>
                </a:solidFill>
                <a:latin typeface="Times New Roman" panose="02020603050405020304" pitchFamily="18" charset="0"/>
              </a:defRPr>
            </a:lvl3pPr>
            <a:lvl4pPr marL="1600200" indent="-228600" defTabSz="952500">
              <a:defRPr sz="2400">
                <a:solidFill>
                  <a:schemeClr val="tx1"/>
                </a:solidFill>
                <a:latin typeface="Times New Roman" panose="02020603050405020304" pitchFamily="18" charset="0"/>
              </a:defRPr>
            </a:lvl4pPr>
            <a:lvl5pPr marL="2057400" indent="-228600" defTabSz="952500">
              <a:defRPr sz="2400">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de-DE" sz="6200" b="1" dirty="0"/>
              <a:t>Methodology</a:t>
            </a:r>
            <a:endParaRPr lang="en-AU" altLang="de-DE" sz="6200" b="1" dirty="0"/>
          </a:p>
        </p:txBody>
      </p:sp>
      <p:sp>
        <p:nvSpPr>
          <p:cNvPr id="2057" name="Text Box 70">
            <a:extLst>
              <a:ext uri="{FF2B5EF4-FFF2-40B4-BE49-F238E27FC236}">
                <a16:creationId xmlns:a16="http://schemas.microsoft.com/office/drawing/2014/main" id="{9814328C-8487-4388-AB1F-FF67ECD94DDC}"/>
              </a:ext>
            </a:extLst>
          </p:cNvPr>
          <p:cNvSpPr txBox="1">
            <a:spLocks noChangeArrowheads="1"/>
          </p:cNvSpPr>
          <p:nvPr/>
        </p:nvSpPr>
        <p:spPr bwMode="auto">
          <a:xfrm>
            <a:off x="360363" y="29838650"/>
            <a:ext cx="9871075"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25" tIns="47662" rIns="95325" bIns="47662" anchor="ctr"/>
          <a:lstStyle>
            <a:lvl1pPr defTabSz="952500">
              <a:defRPr sz="2400">
                <a:solidFill>
                  <a:schemeClr val="tx1"/>
                </a:solidFill>
                <a:latin typeface="Times New Roman" panose="02020603050405020304" pitchFamily="18" charset="0"/>
              </a:defRPr>
            </a:lvl1pPr>
            <a:lvl2pPr marL="742950" indent="-285750" defTabSz="952500">
              <a:defRPr sz="2400">
                <a:solidFill>
                  <a:schemeClr val="tx1"/>
                </a:solidFill>
                <a:latin typeface="Times New Roman" panose="02020603050405020304" pitchFamily="18" charset="0"/>
              </a:defRPr>
            </a:lvl2pPr>
            <a:lvl3pPr marL="1143000" indent="-228600" defTabSz="952500">
              <a:defRPr sz="2400">
                <a:solidFill>
                  <a:schemeClr val="tx1"/>
                </a:solidFill>
                <a:latin typeface="Times New Roman" panose="02020603050405020304" pitchFamily="18" charset="0"/>
              </a:defRPr>
            </a:lvl3pPr>
            <a:lvl4pPr marL="1600200" indent="-228600" defTabSz="952500">
              <a:defRPr sz="2400">
                <a:solidFill>
                  <a:schemeClr val="tx1"/>
                </a:solidFill>
                <a:latin typeface="Times New Roman" panose="02020603050405020304" pitchFamily="18" charset="0"/>
              </a:defRPr>
            </a:lvl4pPr>
            <a:lvl5pPr marL="2057400" indent="-228600" defTabSz="952500">
              <a:defRPr sz="2400">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Bef>
                <a:spcPct val="50000"/>
              </a:spcBef>
              <a:buFontTx/>
              <a:buChar char="•"/>
            </a:pPr>
            <a:endParaRPr lang="en-US" altLang="de-DE" sz="3300"/>
          </a:p>
        </p:txBody>
      </p:sp>
      <p:sp>
        <p:nvSpPr>
          <p:cNvPr id="2058" name="Text Box 106">
            <a:extLst>
              <a:ext uri="{FF2B5EF4-FFF2-40B4-BE49-F238E27FC236}">
                <a16:creationId xmlns:a16="http://schemas.microsoft.com/office/drawing/2014/main" id="{BECDEF02-6295-4B02-9A1A-10FAA6145356}"/>
              </a:ext>
            </a:extLst>
          </p:cNvPr>
          <p:cNvSpPr txBox="1">
            <a:spLocks noChangeArrowheads="1"/>
          </p:cNvSpPr>
          <p:nvPr/>
        </p:nvSpPr>
        <p:spPr bwMode="auto">
          <a:xfrm>
            <a:off x="21553488" y="4572000"/>
            <a:ext cx="9656762" cy="1589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25" tIns="47662" rIns="95325" bIns="47662" anchor="ctr"/>
          <a:lstStyle>
            <a:lvl1pPr indent="273050" defTabSz="952500">
              <a:defRPr sz="2400">
                <a:solidFill>
                  <a:schemeClr val="tx1"/>
                </a:solidFill>
                <a:latin typeface="Times New Roman" panose="02020603050405020304" pitchFamily="18" charset="0"/>
              </a:defRPr>
            </a:lvl1pPr>
            <a:lvl2pPr marL="742950" indent="-285750" defTabSz="952500">
              <a:defRPr sz="2400">
                <a:solidFill>
                  <a:schemeClr val="tx1"/>
                </a:solidFill>
                <a:latin typeface="Times New Roman" panose="02020603050405020304" pitchFamily="18" charset="0"/>
              </a:defRPr>
            </a:lvl2pPr>
            <a:lvl3pPr marL="1143000" indent="-228600" defTabSz="952500">
              <a:defRPr sz="2400">
                <a:solidFill>
                  <a:schemeClr val="tx1"/>
                </a:solidFill>
                <a:latin typeface="Times New Roman" panose="02020603050405020304" pitchFamily="18" charset="0"/>
              </a:defRPr>
            </a:lvl3pPr>
            <a:lvl4pPr marL="1600200" indent="-228600" defTabSz="952500">
              <a:defRPr sz="2400">
                <a:solidFill>
                  <a:schemeClr val="tx1"/>
                </a:solidFill>
                <a:latin typeface="Times New Roman" panose="02020603050405020304" pitchFamily="18" charset="0"/>
              </a:defRPr>
            </a:lvl4pPr>
            <a:lvl5pPr marL="2057400" indent="-228600" defTabSz="952500">
              <a:defRPr sz="2400">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2400">
                <a:solidFill>
                  <a:schemeClr val="tx1"/>
                </a:solidFill>
                <a:latin typeface="Times New Roman" panose="02020603050405020304" pitchFamily="18" charset="0"/>
              </a:defRPr>
            </a:lvl9pPr>
          </a:lstStyle>
          <a:p>
            <a:pPr algn="just">
              <a:spcAft>
                <a:spcPct val="40000"/>
              </a:spcAft>
              <a:buFontTx/>
              <a:buChar char="•"/>
            </a:pPr>
            <a:endParaRPr lang="en-US" altLang="de-DE" sz="3300"/>
          </a:p>
        </p:txBody>
      </p:sp>
      <p:sp>
        <p:nvSpPr>
          <p:cNvPr id="2060" name="Rectangle 154">
            <a:extLst>
              <a:ext uri="{FF2B5EF4-FFF2-40B4-BE49-F238E27FC236}">
                <a16:creationId xmlns:a16="http://schemas.microsoft.com/office/drawing/2014/main" id="{37BE1966-5AD7-4579-8F8F-A28C9D3F5BF9}"/>
              </a:ext>
            </a:extLst>
          </p:cNvPr>
          <p:cNvSpPr>
            <a:spLocks noChangeArrowheads="1"/>
          </p:cNvSpPr>
          <p:nvPr/>
        </p:nvSpPr>
        <p:spPr bwMode="auto">
          <a:xfrm>
            <a:off x="21484199" y="34793901"/>
            <a:ext cx="9871075" cy="2190484"/>
          </a:xfrm>
          <a:prstGeom prst="rect">
            <a:avLst/>
          </a:prstGeom>
          <a:solidFill>
            <a:srgbClr val="FF0000"/>
          </a:solidFill>
          <a:ln>
            <a:noFill/>
          </a:ln>
          <a:extLst>
            <a:ext uri="{91240B29-F687-4F45-9708-019B960494DF}">
              <a14:hiddenLine xmlns:a14="http://schemas.microsoft.com/office/drawing/2010/main" w="127000">
                <a:solidFill>
                  <a:srgbClr val="000000"/>
                </a:solidFill>
                <a:miter lim="800000"/>
                <a:headEnd/>
                <a:tailEnd/>
              </a14:hiddenLine>
            </a:ext>
          </a:extLst>
        </p:spPr>
        <p:txBody>
          <a:bodyPr wrap="none" lIns="95325" tIns="47662" rIns="95325" bIns="47662" anchor="ctr"/>
          <a:lstStyle>
            <a:lvl1pPr defTabSz="952500">
              <a:defRPr sz="2400">
                <a:solidFill>
                  <a:schemeClr val="tx1"/>
                </a:solidFill>
                <a:latin typeface="Times New Roman" panose="02020603050405020304" pitchFamily="18" charset="0"/>
              </a:defRPr>
            </a:lvl1pPr>
            <a:lvl2pPr marL="742950" indent="-285750" defTabSz="952500">
              <a:defRPr sz="2400">
                <a:solidFill>
                  <a:schemeClr val="tx1"/>
                </a:solidFill>
                <a:latin typeface="Times New Roman" panose="02020603050405020304" pitchFamily="18" charset="0"/>
              </a:defRPr>
            </a:lvl2pPr>
            <a:lvl3pPr marL="1143000" indent="-228600" defTabSz="952500">
              <a:defRPr sz="2400">
                <a:solidFill>
                  <a:schemeClr val="tx1"/>
                </a:solidFill>
                <a:latin typeface="Times New Roman" panose="02020603050405020304" pitchFamily="18" charset="0"/>
              </a:defRPr>
            </a:lvl3pPr>
            <a:lvl4pPr marL="1600200" indent="-228600" defTabSz="952500">
              <a:defRPr sz="2400">
                <a:solidFill>
                  <a:schemeClr val="tx1"/>
                </a:solidFill>
                <a:latin typeface="Times New Roman" panose="02020603050405020304" pitchFamily="18" charset="0"/>
              </a:defRPr>
            </a:lvl4pPr>
            <a:lvl5pPr marL="2057400" indent="-228600" defTabSz="952500">
              <a:defRPr sz="2400">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de-DE" sz="6200" b="1" dirty="0"/>
              <a:t>References</a:t>
            </a:r>
            <a:r>
              <a:rPr lang="es-ES" altLang="de-DE" sz="5900" b="1" dirty="0"/>
              <a:t> </a:t>
            </a:r>
            <a:endParaRPr lang="en-AU" altLang="de-DE" sz="5900" b="1" dirty="0"/>
          </a:p>
        </p:txBody>
      </p:sp>
      <p:sp>
        <p:nvSpPr>
          <p:cNvPr id="2062" name="Text Box 156">
            <a:extLst>
              <a:ext uri="{FF2B5EF4-FFF2-40B4-BE49-F238E27FC236}">
                <a16:creationId xmlns:a16="http://schemas.microsoft.com/office/drawing/2014/main" id="{92D7D114-4AE5-4348-9397-72F52E986A2A}"/>
              </a:ext>
            </a:extLst>
          </p:cNvPr>
          <p:cNvSpPr txBox="1">
            <a:spLocks noChangeArrowheads="1"/>
          </p:cNvSpPr>
          <p:nvPr/>
        </p:nvSpPr>
        <p:spPr bwMode="auto">
          <a:xfrm>
            <a:off x="21484199" y="25580027"/>
            <a:ext cx="9731375" cy="9136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25" tIns="47662" rIns="95325" bIns="47662" anchor="ctr"/>
          <a:lstStyle>
            <a:lvl1pPr marL="342900" indent="-342900" defTabSz="952500">
              <a:defRPr sz="2400">
                <a:solidFill>
                  <a:schemeClr val="tx1"/>
                </a:solidFill>
                <a:latin typeface="Times New Roman" panose="02020603050405020304" pitchFamily="18" charset="0"/>
              </a:defRPr>
            </a:lvl1pPr>
            <a:lvl2pPr marL="273050" indent="511175" defTabSz="952500">
              <a:defRPr sz="2400">
                <a:solidFill>
                  <a:schemeClr val="tx1"/>
                </a:solidFill>
                <a:latin typeface="Times New Roman" panose="02020603050405020304" pitchFamily="18" charset="0"/>
              </a:defRPr>
            </a:lvl2pPr>
            <a:lvl3pPr marL="1143000" indent="-228600" defTabSz="952500">
              <a:defRPr sz="2400">
                <a:solidFill>
                  <a:schemeClr val="tx1"/>
                </a:solidFill>
                <a:latin typeface="Times New Roman" panose="02020603050405020304" pitchFamily="18" charset="0"/>
              </a:defRPr>
            </a:lvl3pPr>
            <a:lvl4pPr marL="1600200" indent="-228600" defTabSz="952500">
              <a:defRPr sz="2400">
                <a:solidFill>
                  <a:schemeClr val="tx1"/>
                </a:solidFill>
                <a:latin typeface="Times New Roman" panose="02020603050405020304" pitchFamily="18" charset="0"/>
              </a:defRPr>
            </a:lvl4pPr>
            <a:lvl5pPr marL="2057400" indent="-228600" defTabSz="952500">
              <a:defRPr sz="2400">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2400">
                <a:solidFill>
                  <a:schemeClr val="tx1"/>
                </a:solidFill>
                <a:latin typeface="Times New Roman" panose="02020603050405020304" pitchFamily="18" charset="0"/>
              </a:defRPr>
            </a:lvl9pPr>
          </a:lstStyle>
          <a:p>
            <a:pPr lvl="1" algn="just">
              <a:lnSpc>
                <a:spcPts val="5600"/>
              </a:lnSpc>
            </a:pPr>
            <a:r>
              <a:rPr lang="en-US" altLang="de-DE" sz="3600" dirty="0"/>
              <a:t>This paper aims to achieve accurate prediction of short-term photovoltaic power generation by employing the EMD-CNN-LSTM neural network model. The successful prediction serves to offer insightful recommendations for enhancing energy efficiency in energy-saving buildings. Despite the notable progress made, it is evident that further enhancement of prediction accuracy is warranted. This can be accomplished through optimization of the model, either by increasing the volume of data employed or by fine-tuning the model parameters to ensure improved performance.</a:t>
            </a:r>
          </a:p>
        </p:txBody>
      </p:sp>
      <p:sp>
        <p:nvSpPr>
          <p:cNvPr id="2064" name="Text Box 161">
            <a:extLst>
              <a:ext uri="{FF2B5EF4-FFF2-40B4-BE49-F238E27FC236}">
                <a16:creationId xmlns:a16="http://schemas.microsoft.com/office/drawing/2014/main" id="{3B4D5B2B-9195-49B7-A367-F4732F047F79}"/>
              </a:ext>
            </a:extLst>
          </p:cNvPr>
          <p:cNvSpPr txBox="1">
            <a:spLocks noChangeArrowheads="1"/>
          </p:cNvSpPr>
          <p:nvPr/>
        </p:nvSpPr>
        <p:spPr bwMode="auto">
          <a:xfrm>
            <a:off x="21464141" y="21177856"/>
            <a:ext cx="9344918" cy="1478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25" tIns="47662" rIns="95325" bIns="47662" anchor="ctr"/>
          <a:lstStyle>
            <a:lvl1pPr marL="273050" defTabSz="952500">
              <a:defRPr sz="2400">
                <a:solidFill>
                  <a:schemeClr val="tx1"/>
                </a:solidFill>
                <a:latin typeface="Times New Roman" panose="02020603050405020304" pitchFamily="18" charset="0"/>
              </a:defRPr>
            </a:lvl1pPr>
            <a:lvl2pPr marL="742950" indent="-285750" defTabSz="952500">
              <a:defRPr sz="2400">
                <a:solidFill>
                  <a:schemeClr val="tx1"/>
                </a:solidFill>
                <a:latin typeface="Times New Roman" panose="02020603050405020304" pitchFamily="18" charset="0"/>
              </a:defRPr>
            </a:lvl2pPr>
            <a:lvl3pPr marL="1143000" indent="-228600" defTabSz="952500">
              <a:defRPr sz="2400">
                <a:solidFill>
                  <a:schemeClr val="tx1"/>
                </a:solidFill>
                <a:latin typeface="Times New Roman" panose="02020603050405020304" pitchFamily="18" charset="0"/>
              </a:defRPr>
            </a:lvl3pPr>
            <a:lvl4pPr marL="1600200" indent="-228600" defTabSz="952500">
              <a:defRPr sz="2400">
                <a:solidFill>
                  <a:schemeClr val="tx1"/>
                </a:solidFill>
                <a:latin typeface="Times New Roman" panose="02020603050405020304" pitchFamily="18" charset="0"/>
              </a:defRPr>
            </a:lvl4pPr>
            <a:lvl5pPr marL="2057400" indent="-228600" defTabSz="952500">
              <a:defRPr sz="2400">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ct val="150000"/>
              </a:lnSpc>
            </a:pPr>
            <a:r>
              <a:rPr lang="en-US" altLang="de-DE" sz="3300" dirty="0"/>
              <a:t>   </a:t>
            </a:r>
            <a:r>
              <a:rPr lang="en-US" altLang="de-DE" sz="3600" b="1" dirty="0"/>
              <a:t>Fig.2</a:t>
            </a:r>
            <a:r>
              <a:rPr lang="en-US" altLang="de-DE" sz="3600" dirty="0"/>
              <a:t> The PV power value obtained from experiments and predicted</a:t>
            </a:r>
          </a:p>
        </p:txBody>
      </p:sp>
      <p:sp>
        <p:nvSpPr>
          <p:cNvPr id="2065" name="Text Box 170">
            <a:extLst>
              <a:ext uri="{FF2B5EF4-FFF2-40B4-BE49-F238E27FC236}">
                <a16:creationId xmlns:a16="http://schemas.microsoft.com/office/drawing/2014/main" id="{7DC494A7-EC95-47FA-8CD8-253CB06E6FBE}"/>
              </a:ext>
            </a:extLst>
          </p:cNvPr>
          <p:cNvSpPr txBox="1">
            <a:spLocks noChangeArrowheads="1"/>
          </p:cNvSpPr>
          <p:nvPr/>
        </p:nvSpPr>
        <p:spPr bwMode="auto">
          <a:xfrm>
            <a:off x="21243925" y="38099590"/>
            <a:ext cx="9906000" cy="4084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25" tIns="47662" rIns="95325" bIns="47662" anchor="ctr"/>
          <a:lstStyle>
            <a:lvl1pPr marL="273050" defTabSz="952500">
              <a:defRPr sz="2400">
                <a:solidFill>
                  <a:schemeClr val="tx1"/>
                </a:solidFill>
                <a:latin typeface="Times New Roman" panose="02020603050405020304" pitchFamily="18" charset="0"/>
              </a:defRPr>
            </a:lvl1pPr>
            <a:lvl2pPr marL="742950" indent="-285750" defTabSz="952500">
              <a:defRPr sz="2400">
                <a:solidFill>
                  <a:schemeClr val="tx1"/>
                </a:solidFill>
                <a:latin typeface="Times New Roman" panose="02020603050405020304" pitchFamily="18" charset="0"/>
              </a:defRPr>
            </a:lvl2pPr>
            <a:lvl3pPr marL="1143000" indent="-228600" defTabSz="952500">
              <a:defRPr sz="2400">
                <a:solidFill>
                  <a:schemeClr val="tx1"/>
                </a:solidFill>
                <a:latin typeface="Times New Roman" panose="02020603050405020304" pitchFamily="18" charset="0"/>
              </a:defRPr>
            </a:lvl3pPr>
            <a:lvl4pPr marL="1600200" indent="-228600" defTabSz="952500">
              <a:defRPr sz="2400">
                <a:solidFill>
                  <a:schemeClr val="tx1"/>
                </a:solidFill>
                <a:latin typeface="Times New Roman" panose="02020603050405020304" pitchFamily="18" charset="0"/>
              </a:defRPr>
            </a:lvl4pPr>
            <a:lvl5pPr marL="2057400" indent="-228600" defTabSz="952500">
              <a:defRPr sz="2400">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2400">
                <a:solidFill>
                  <a:schemeClr val="tx1"/>
                </a:solidFill>
                <a:latin typeface="Times New Roman" panose="02020603050405020304" pitchFamily="18" charset="0"/>
              </a:defRPr>
            </a:lvl9pPr>
          </a:lstStyle>
          <a:p>
            <a:pPr algn="just">
              <a:lnSpc>
                <a:spcPts val="5600"/>
              </a:lnSpc>
            </a:pPr>
            <a:r>
              <a:rPr lang="en-US" altLang="de-DE" sz="3600" dirty="0"/>
              <a:t>[1] Journals JORDEHI A R. How to deal with uncertainties in electric power systems? A review[J]. Renewable &amp; sustainable energy reviews. 2018, 96: 145-155.</a:t>
            </a:r>
          </a:p>
          <a:p>
            <a:pPr algn="just">
              <a:lnSpc>
                <a:spcPts val="5600"/>
              </a:lnSpc>
            </a:pPr>
            <a:r>
              <a:rPr lang="en-US" altLang="de-DE" sz="3600" dirty="0"/>
              <a:t>[2] Journals Tovar, M.; Robles, M.; Rashid, F. PV Power Prediction, Using CNN-LSTM Hybrid Neural Network Model. Case of Study: </a:t>
            </a:r>
            <a:r>
              <a:rPr lang="en-US" altLang="de-DE" sz="3600" dirty="0" err="1"/>
              <a:t>Temixco</a:t>
            </a:r>
            <a:r>
              <a:rPr lang="en-US" altLang="de-DE" sz="3600" dirty="0"/>
              <a:t> - Morelos, México. Energies, 2020, 13: 6512.</a:t>
            </a:r>
          </a:p>
        </p:txBody>
      </p:sp>
      <p:sp>
        <p:nvSpPr>
          <p:cNvPr id="2066" name="Text Box 173">
            <a:extLst>
              <a:ext uri="{FF2B5EF4-FFF2-40B4-BE49-F238E27FC236}">
                <a16:creationId xmlns:a16="http://schemas.microsoft.com/office/drawing/2014/main" id="{FC4C3CAA-B9A0-4BEB-B5A8-531143E71C2D}"/>
              </a:ext>
            </a:extLst>
          </p:cNvPr>
          <p:cNvSpPr txBox="1">
            <a:spLocks noChangeArrowheads="1"/>
          </p:cNvSpPr>
          <p:nvPr/>
        </p:nvSpPr>
        <p:spPr bwMode="auto">
          <a:xfrm>
            <a:off x="434181" y="29967732"/>
            <a:ext cx="9723437" cy="531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25" tIns="47662" rIns="95325" bIns="47662" anchor="ctr"/>
          <a:lstStyle>
            <a:lvl1pPr marL="342900" indent="-342900" defTabSz="952500">
              <a:defRPr sz="2400">
                <a:solidFill>
                  <a:schemeClr val="tx1"/>
                </a:solidFill>
                <a:latin typeface="Times New Roman" panose="02020603050405020304" pitchFamily="18" charset="0"/>
              </a:defRPr>
            </a:lvl1pPr>
            <a:lvl2pPr marL="742950" indent="-285750" defTabSz="952500">
              <a:defRPr sz="2400">
                <a:solidFill>
                  <a:schemeClr val="tx1"/>
                </a:solidFill>
                <a:latin typeface="Times New Roman" panose="02020603050405020304" pitchFamily="18" charset="0"/>
              </a:defRPr>
            </a:lvl2pPr>
            <a:lvl3pPr marL="273050" defTabSz="952500">
              <a:defRPr sz="2400">
                <a:solidFill>
                  <a:schemeClr val="tx1"/>
                </a:solidFill>
                <a:latin typeface="Times New Roman" panose="02020603050405020304" pitchFamily="18" charset="0"/>
              </a:defRPr>
            </a:lvl3pPr>
            <a:lvl4pPr marL="1600200" indent="-228600" defTabSz="952500">
              <a:defRPr sz="2400">
                <a:solidFill>
                  <a:schemeClr val="tx1"/>
                </a:solidFill>
                <a:latin typeface="Times New Roman" panose="02020603050405020304" pitchFamily="18" charset="0"/>
              </a:defRPr>
            </a:lvl4pPr>
            <a:lvl5pPr marL="2057400" indent="-228600" defTabSz="952500">
              <a:defRPr sz="2400">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2400">
                <a:solidFill>
                  <a:schemeClr val="tx1"/>
                </a:solidFill>
                <a:latin typeface="Times New Roman" panose="02020603050405020304" pitchFamily="18" charset="0"/>
              </a:defRPr>
            </a:lvl9pPr>
          </a:lstStyle>
          <a:p>
            <a:pPr lvl="2" algn="just">
              <a:lnSpc>
                <a:spcPts val="5600"/>
              </a:lnSpc>
            </a:pPr>
            <a:r>
              <a:rPr lang="en-US" altLang="de-DE" sz="3300" dirty="0"/>
              <a:t>      </a:t>
            </a:r>
            <a:r>
              <a:rPr lang="en-US" altLang="de-DE" sz="3600" dirty="0"/>
              <a:t>To gather experimental data, two research platforms were established: a photovoltaic water heater experimental platform and an all-sky imager experimental platform. The two platforms are used to capture sky image data, photovoltaic power generation data, and key weather data, respectively. The data acquisition equipment and approach are shown in Fig.1.</a:t>
            </a:r>
            <a:endParaRPr lang="en-AU" altLang="de-DE" sz="3600" dirty="0"/>
          </a:p>
        </p:txBody>
      </p:sp>
      <p:sp>
        <p:nvSpPr>
          <p:cNvPr id="2068" name="Rectangle 195">
            <a:extLst>
              <a:ext uri="{FF2B5EF4-FFF2-40B4-BE49-F238E27FC236}">
                <a16:creationId xmlns:a16="http://schemas.microsoft.com/office/drawing/2014/main" id="{08841C23-6553-4012-9103-9EFEF5F91FC2}"/>
              </a:ext>
            </a:extLst>
          </p:cNvPr>
          <p:cNvSpPr>
            <a:spLocks noChangeArrowheads="1"/>
          </p:cNvSpPr>
          <p:nvPr/>
        </p:nvSpPr>
        <p:spPr bwMode="auto">
          <a:xfrm>
            <a:off x="10668140" y="32692546"/>
            <a:ext cx="10243702" cy="2163716"/>
          </a:xfrm>
          <a:prstGeom prst="rect">
            <a:avLst/>
          </a:prstGeom>
          <a:solidFill>
            <a:srgbClr val="FF0000"/>
          </a:solidFill>
          <a:ln>
            <a:noFill/>
          </a:ln>
          <a:extLst>
            <a:ext uri="{91240B29-F687-4F45-9708-019B960494DF}">
              <a14:hiddenLine xmlns:a14="http://schemas.microsoft.com/office/drawing/2010/main" w="127000">
                <a:solidFill>
                  <a:srgbClr val="000000"/>
                </a:solidFill>
                <a:miter lim="800000"/>
                <a:headEnd/>
                <a:tailEnd/>
              </a14:hiddenLine>
            </a:ext>
          </a:extLst>
        </p:spPr>
        <p:txBody>
          <a:bodyPr wrap="none" lIns="95325" tIns="47662" rIns="95325" bIns="47662" anchor="ctr"/>
          <a:lstStyle>
            <a:lvl1pPr defTabSz="952500">
              <a:defRPr sz="2400">
                <a:solidFill>
                  <a:schemeClr val="tx1"/>
                </a:solidFill>
                <a:latin typeface="Times New Roman" panose="02020603050405020304" pitchFamily="18" charset="0"/>
              </a:defRPr>
            </a:lvl1pPr>
            <a:lvl2pPr marL="742950" indent="-285750" defTabSz="952500">
              <a:defRPr sz="2400">
                <a:solidFill>
                  <a:schemeClr val="tx1"/>
                </a:solidFill>
                <a:latin typeface="Times New Roman" panose="02020603050405020304" pitchFamily="18" charset="0"/>
              </a:defRPr>
            </a:lvl2pPr>
            <a:lvl3pPr marL="1143000" indent="-228600" defTabSz="952500">
              <a:defRPr sz="2400">
                <a:solidFill>
                  <a:schemeClr val="tx1"/>
                </a:solidFill>
                <a:latin typeface="Times New Roman" panose="02020603050405020304" pitchFamily="18" charset="0"/>
              </a:defRPr>
            </a:lvl3pPr>
            <a:lvl4pPr marL="1600200" indent="-228600" defTabSz="952500">
              <a:defRPr sz="2400">
                <a:solidFill>
                  <a:schemeClr val="tx1"/>
                </a:solidFill>
                <a:latin typeface="Times New Roman" panose="02020603050405020304" pitchFamily="18" charset="0"/>
              </a:defRPr>
            </a:lvl4pPr>
            <a:lvl5pPr marL="2057400" indent="-228600" defTabSz="952500">
              <a:defRPr sz="2400">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AU" altLang="de-DE" sz="6200" b="1" dirty="0"/>
              <a:t>Results</a:t>
            </a:r>
          </a:p>
        </p:txBody>
      </p:sp>
      <p:sp>
        <p:nvSpPr>
          <p:cNvPr id="2072" name="文本框 38">
            <a:extLst>
              <a:ext uri="{FF2B5EF4-FFF2-40B4-BE49-F238E27FC236}">
                <a16:creationId xmlns:a16="http://schemas.microsoft.com/office/drawing/2014/main" id="{6F25BF43-E503-4B89-B2FC-CF986AC5F77F}"/>
              </a:ext>
            </a:extLst>
          </p:cNvPr>
          <p:cNvSpPr txBox="1">
            <a:spLocks noChangeArrowheads="1"/>
          </p:cNvSpPr>
          <p:nvPr/>
        </p:nvSpPr>
        <p:spPr bwMode="auto">
          <a:xfrm>
            <a:off x="10749581" y="6282372"/>
            <a:ext cx="9642475" cy="20129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27305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2" algn="just">
              <a:lnSpc>
                <a:spcPts val="5600"/>
              </a:lnSpc>
              <a:spcBef>
                <a:spcPts val="1200"/>
              </a:spcBef>
            </a:pPr>
            <a:r>
              <a:rPr lang="en-US" altLang="de-DE" sz="3600" dirty="0"/>
              <a:t>      </a:t>
            </a:r>
            <a:r>
              <a:rPr lang="en-US" altLang="de-DE" sz="3300" dirty="0"/>
              <a:t> </a:t>
            </a:r>
            <a:r>
              <a:rPr lang="en-US" altLang="de-DE" sz="3600" dirty="0"/>
              <a:t>The initial data (photovoltaic power time series) is first broken down into a series of intrinsic modal functions (IMFs) through Empirical Mode Decomposition (EMD) for easier input as a subsequent feature. </a:t>
            </a:r>
          </a:p>
          <a:p>
            <a:pPr lvl="2" indent="457200" algn="just">
              <a:lnSpc>
                <a:spcPts val="5600"/>
              </a:lnSpc>
              <a:spcBef>
                <a:spcPts val="1200"/>
              </a:spcBef>
            </a:pPr>
            <a:r>
              <a:rPr lang="en-US" altLang="de-DE" sz="3600" dirty="0"/>
              <a:t>Subsequently, an improved Convolutional Neural Network (CNN) is used for image extraction followed by Long Short-Term Memory (LSTM) for text feature extraction. Finally, in the full connection layer, the extracted features are fused to generate the final output of the predicted power. This process enhances the accuracy and efficiency of predicting the power output. The average envelope m1 is determined from the time-series data </a:t>
            </a:r>
            <a:r>
              <a:rPr lang="en-US" altLang="de-DE" sz="3600" i="1" dirty="0"/>
              <a:t>x(t)</a:t>
            </a:r>
            <a:r>
              <a:rPr lang="en-US" altLang="de-DE" sz="3600" dirty="0"/>
              <a:t> local minima </a:t>
            </a:r>
            <a:r>
              <a:rPr lang="en-US" altLang="de-DE" sz="3600" i="1" dirty="0"/>
              <a:t>U(t)</a:t>
            </a:r>
            <a:r>
              <a:rPr lang="en-US" altLang="de-DE" sz="3600" dirty="0"/>
              <a:t> and </a:t>
            </a:r>
            <a:r>
              <a:rPr lang="en-US" altLang="de-DE" sz="3600" i="1" dirty="0"/>
              <a:t>V(t)</a:t>
            </a:r>
            <a:r>
              <a:rPr lang="en-US" altLang="de-DE" sz="3600" dirty="0"/>
              <a:t>, as shown in formula (1). Using this average envelope, </a:t>
            </a:r>
            <a:r>
              <a:rPr lang="en-US" altLang="de-DE" sz="3600" i="1" dirty="0"/>
              <a:t>c</a:t>
            </a:r>
            <a:r>
              <a:rPr lang="en-US" altLang="de-DE" sz="3600" i="1" baseline="-25000" dirty="0"/>
              <a:t>1</a:t>
            </a:r>
            <a:r>
              <a:rPr lang="en-US" altLang="de-DE" sz="3600" dirty="0"/>
              <a:t> is obtained as the intrinsic modal number (IMF) by subtracting it from </a:t>
            </a:r>
            <a:r>
              <a:rPr lang="en-US" altLang="de-DE" sz="3600" i="1" dirty="0"/>
              <a:t>x(t)</a:t>
            </a:r>
            <a:r>
              <a:rPr lang="en-US" altLang="de-DE" sz="3600" dirty="0"/>
              <a:t>, as indicated in formula (2). The residuals, depicting the gap between the time-series data and the mean envelope, are detailed in formula (3).</a:t>
            </a:r>
            <a:r>
              <a:rPr lang="en-US" altLang="de-DE" sz="3600" dirty="0">
                <a:solidFill>
                  <a:srgbClr val="000000"/>
                </a:solidFill>
              </a:rPr>
              <a:t>Subsequently, a series of IMF components and a residual m1 are derived through the residual    </a:t>
            </a:r>
            <a:r>
              <a:rPr lang="en-US" altLang="de-DE" sz="3600" i="1" dirty="0">
                <a:solidFill>
                  <a:srgbClr val="000000"/>
                </a:solidFill>
              </a:rPr>
              <a:t>r</a:t>
            </a:r>
            <a:r>
              <a:rPr lang="en-US" altLang="de-DE" sz="3600" i="1" baseline="-25000" dirty="0">
                <a:solidFill>
                  <a:srgbClr val="000000"/>
                </a:solidFill>
              </a:rPr>
              <a:t>1</a:t>
            </a:r>
            <a:r>
              <a:rPr lang="en-US" altLang="de-DE" sz="3600" i="1" dirty="0">
                <a:solidFill>
                  <a:srgbClr val="000000"/>
                </a:solidFill>
              </a:rPr>
              <a:t>(t)</a:t>
            </a:r>
            <a:r>
              <a:rPr lang="en-US" altLang="de-DE" sz="3600" dirty="0">
                <a:solidFill>
                  <a:srgbClr val="000000"/>
                </a:solidFill>
              </a:rPr>
              <a:t>, which repeats the above process, as depicted in formula (4). The use of EMD technique enables the decomposition of signals directly on the data's own timescale, eliminating the need to pre-define a base function beforehand.</a:t>
            </a:r>
          </a:p>
        </p:txBody>
      </p:sp>
      <p:sp>
        <p:nvSpPr>
          <p:cNvPr id="2106" name="文本框 40">
            <a:extLst>
              <a:ext uri="{FF2B5EF4-FFF2-40B4-BE49-F238E27FC236}">
                <a16:creationId xmlns:a16="http://schemas.microsoft.com/office/drawing/2014/main" id="{1872AEE9-932B-4B07-9E14-5DE012EAC1FD}"/>
              </a:ext>
            </a:extLst>
          </p:cNvPr>
          <p:cNvSpPr txBox="1">
            <a:spLocks noChangeArrowheads="1"/>
          </p:cNvSpPr>
          <p:nvPr/>
        </p:nvSpPr>
        <p:spPr bwMode="auto">
          <a:xfrm>
            <a:off x="11006901" y="35359841"/>
            <a:ext cx="9642475" cy="414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27305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2" algn="just">
              <a:lnSpc>
                <a:spcPct val="150000"/>
              </a:lnSpc>
            </a:pPr>
            <a:r>
              <a:rPr lang="en-US" altLang="de-DE" sz="3600" dirty="0">
                <a:solidFill>
                  <a:srgbClr val="000000"/>
                </a:solidFill>
              </a:rPr>
              <a:t>      The correlation between meteorological factors and photovoltaic power was determined using the Pearson correlation coefficient. Table 1 illustrates that the wind speed remains consistently low throughout the year in the area.</a:t>
            </a:r>
            <a:endParaRPr lang="en-AU" altLang="de-DE" sz="3600" dirty="0">
              <a:solidFill>
                <a:srgbClr val="000000"/>
              </a:solidFill>
            </a:endParaRPr>
          </a:p>
        </p:txBody>
      </p:sp>
      <p:sp>
        <p:nvSpPr>
          <p:cNvPr id="2107" name="文本框 41">
            <a:extLst>
              <a:ext uri="{FF2B5EF4-FFF2-40B4-BE49-F238E27FC236}">
                <a16:creationId xmlns:a16="http://schemas.microsoft.com/office/drawing/2014/main" id="{10FEE3AF-79CB-4D36-96EB-EC88E64438BD}"/>
              </a:ext>
            </a:extLst>
          </p:cNvPr>
          <p:cNvSpPr txBox="1">
            <a:spLocks noChangeArrowheads="1"/>
          </p:cNvSpPr>
          <p:nvPr/>
        </p:nvSpPr>
        <p:spPr bwMode="auto">
          <a:xfrm>
            <a:off x="21046546" y="6367576"/>
            <a:ext cx="9744911" cy="792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27305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lvl="2" algn="just">
              <a:lnSpc>
                <a:spcPts val="5600"/>
              </a:lnSpc>
            </a:pPr>
            <a:r>
              <a:rPr lang="en-US" altLang="de-DE" sz="3600" dirty="0">
                <a:solidFill>
                  <a:srgbClr val="000000"/>
                </a:solidFill>
              </a:rPr>
              <a:t>    Fig.2 compares the predicted photovoltaic power to the true power values over a 200-hour period in the test set. The analysis yields an R2 of 0.74 and an RMSE of 0.04. Although the overall prediction accuracy is improved, there is a notable decline in accuracy when the system generates excess power. This discrepancy may stem from the model's lack of complexity, making it challenging to capture nuanced relationships in instances involving a multitude of factors and variables.</a:t>
            </a:r>
            <a:endParaRPr lang="en-AU" altLang="de-DE" sz="3600" dirty="0">
              <a:solidFill>
                <a:srgbClr val="000000"/>
              </a:solidFill>
            </a:endParaRPr>
          </a:p>
        </p:txBody>
      </p:sp>
      <p:sp>
        <p:nvSpPr>
          <p:cNvPr id="5" name="文本框 4">
            <a:extLst>
              <a:ext uri="{FF2B5EF4-FFF2-40B4-BE49-F238E27FC236}">
                <a16:creationId xmlns:a16="http://schemas.microsoft.com/office/drawing/2014/main" id="{8C0900F8-FB10-4363-82BE-25499517A67C}"/>
              </a:ext>
            </a:extLst>
          </p:cNvPr>
          <p:cNvSpPr txBox="1"/>
          <p:nvPr/>
        </p:nvSpPr>
        <p:spPr>
          <a:xfrm>
            <a:off x="793750" y="7830531"/>
            <a:ext cx="9036211" cy="19851588"/>
          </a:xfrm>
          <a:prstGeom prst="rect">
            <a:avLst/>
          </a:prstGeom>
          <a:noFill/>
        </p:spPr>
        <p:txBody>
          <a:bodyPr wrap="square" rtlCol="0">
            <a:spAutoFit/>
          </a:bodyPr>
          <a:lstStyle/>
          <a:p>
            <a:pPr algn="just">
              <a:lnSpc>
                <a:spcPts val="5600"/>
              </a:lnSpc>
            </a:pPr>
            <a:r>
              <a:rPr lang="en-US" altLang="zh-CN" sz="3300" dirty="0">
                <a:solidFill>
                  <a:srgbClr val="000000"/>
                </a:solidFill>
              </a:rPr>
              <a:t>      </a:t>
            </a:r>
            <a:r>
              <a:rPr lang="en-US" altLang="zh-CN" sz="3600" dirty="0"/>
              <a:t>The forecast of photovoltaic power has the potential to improve the energy efficiency of building systems, making photovoltaic integrated buildings a mainstream trend in the construction industry. Currently, the sources of photovoltaic power prediction data primarily rely on historical photovoltaic power and weather text data. However, the uncertainty in photovoltaic power fluctuations is influenced by the distribution of clouds, changes in their positions over time, and variations in how clouds of different optical thicknesses attenuate solar radiation</a:t>
            </a:r>
            <a:r>
              <a:rPr lang="en-US" altLang="zh-CN" sz="3600" baseline="30000" dirty="0"/>
              <a:t>[1]</a:t>
            </a:r>
            <a:r>
              <a:rPr lang="en-US" altLang="zh-CN" sz="3600" dirty="0"/>
              <a:t>. A five-layer CNN-LSTM model has been developed for photovoltaic power prediction</a:t>
            </a:r>
            <a:r>
              <a:rPr lang="en-US" altLang="zh-CN" sz="3600" baseline="30000" dirty="0"/>
              <a:t>[2]</a:t>
            </a:r>
            <a:r>
              <a:rPr lang="en-US" altLang="zh-CN" sz="3600" dirty="0"/>
              <a:t>, demonstrating superior performance compared to benchmark methods. Nevertheless, this model fails to account for the effects of cloud movement on photovoltaic power output.</a:t>
            </a:r>
          </a:p>
          <a:p>
            <a:pPr algn="just">
              <a:lnSpc>
                <a:spcPts val="5600"/>
              </a:lnSpc>
            </a:pPr>
            <a:r>
              <a:rPr lang="en-US" altLang="zh-CN" sz="3600" dirty="0"/>
              <a:t>       To effectively quantify the influence of cloud on photovoltaic power, a hybrid model based on EMD-CNN-LSTM is proposed for predicting photovoltaic power generation. This model incorporates enhanced feature input and processes multi-modal data for multi-scale feature extraction, enhancing the generalization ability of the model</a:t>
            </a:r>
            <a:r>
              <a:rPr lang="en-US" altLang="zh-CN" sz="3300" dirty="0"/>
              <a:t>.</a:t>
            </a:r>
          </a:p>
          <a:p>
            <a:endParaRPr lang="zh-CN" altLang="en-US" dirty="0"/>
          </a:p>
        </p:txBody>
      </p:sp>
      <p:pic>
        <p:nvPicPr>
          <p:cNvPr id="7" name="图片 6">
            <a:extLst>
              <a:ext uri="{FF2B5EF4-FFF2-40B4-BE49-F238E27FC236}">
                <a16:creationId xmlns:a16="http://schemas.microsoft.com/office/drawing/2014/main" id="{E9ECD771-6583-4A31-ADA1-D5AD55E08114}"/>
              </a:ext>
            </a:extLst>
          </p:cNvPr>
          <p:cNvPicPr>
            <a:picLocks noChangeAspect="1"/>
          </p:cNvPicPr>
          <p:nvPr/>
        </p:nvPicPr>
        <p:blipFill rotWithShape="1">
          <a:blip r:embed="rId10">
            <a:extLst>
              <a:ext uri="{28A0092B-C50C-407E-A947-70E740481C1C}">
                <a14:useLocalDpi xmlns:a14="http://schemas.microsoft.com/office/drawing/2010/main" val="0"/>
              </a:ext>
            </a:extLst>
          </a:blip>
          <a:srcRect l="10502" r="11380"/>
          <a:stretch/>
        </p:blipFill>
        <p:spPr>
          <a:xfrm>
            <a:off x="550312" y="35939773"/>
            <a:ext cx="9922417" cy="6405653"/>
          </a:xfrm>
          <a:prstGeom prst="rect">
            <a:avLst/>
          </a:prstGeom>
        </p:spPr>
      </p:pic>
      <p:sp>
        <p:nvSpPr>
          <p:cNvPr id="8" name="Rectangle 181">
            <a:extLst>
              <a:ext uri="{FF2B5EF4-FFF2-40B4-BE49-F238E27FC236}">
                <a16:creationId xmlns:a16="http://schemas.microsoft.com/office/drawing/2014/main" id="{044ABDDB-831B-4940-924A-190AF285BF23}"/>
              </a:ext>
            </a:extLst>
          </p:cNvPr>
          <p:cNvSpPr>
            <a:spLocks noChangeArrowheads="1"/>
          </p:cNvSpPr>
          <p:nvPr/>
        </p:nvSpPr>
        <p:spPr bwMode="auto">
          <a:xfrm>
            <a:off x="-1" y="0"/>
            <a:ext cx="3373164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zh-CN" altLang="en-US"/>
          </a:p>
        </p:txBody>
      </p:sp>
      <p:sp>
        <p:nvSpPr>
          <p:cNvPr id="47" name="Text Box 173">
            <a:extLst>
              <a:ext uri="{FF2B5EF4-FFF2-40B4-BE49-F238E27FC236}">
                <a16:creationId xmlns:a16="http://schemas.microsoft.com/office/drawing/2014/main" id="{F9D52896-FD2B-4D88-9BC9-C87B75E95FFB}"/>
              </a:ext>
            </a:extLst>
          </p:cNvPr>
          <p:cNvSpPr txBox="1">
            <a:spLocks noChangeArrowheads="1"/>
          </p:cNvSpPr>
          <p:nvPr/>
        </p:nvSpPr>
        <p:spPr bwMode="auto">
          <a:xfrm>
            <a:off x="808677" y="42773332"/>
            <a:ext cx="97234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25" tIns="47662" rIns="95325" bIns="47662" anchor="ctr"/>
          <a:lstStyle>
            <a:lvl1pPr marL="342900" indent="-342900" defTabSz="952500">
              <a:defRPr sz="2400">
                <a:solidFill>
                  <a:schemeClr val="tx1"/>
                </a:solidFill>
                <a:latin typeface="Times New Roman" panose="02020603050405020304" pitchFamily="18" charset="0"/>
              </a:defRPr>
            </a:lvl1pPr>
            <a:lvl2pPr marL="742950" indent="-285750" defTabSz="952500">
              <a:defRPr sz="2400">
                <a:solidFill>
                  <a:schemeClr val="tx1"/>
                </a:solidFill>
                <a:latin typeface="Times New Roman" panose="02020603050405020304" pitchFamily="18" charset="0"/>
              </a:defRPr>
            </a:lvl2pPr>
            <a:lvl3pPr marL="341313" defTabSz="952500">
              <a:defRPr sz="2400">
                <a:solidFill>
                  <a:schemeClr val="tx1"/>
                </a:solidFill>
                <a:latin typeface="Times New Roman" panose="02020603050405020304" pitchFamily="18" charset="0"/>
              </a:defRPr>
            </a:lvl3pPr>
            <a:lvl4pPr marL="1600200" indent="-228600" defTabSz="952500">
              <a:defRPr sz="2400">
                <a:solidFill>
                  <a:schemeClr val="tx1"/>
                </a:solidFill>
                <a:latin typeface="Times New Roman" panose="02020603050405020304" pitchFamily="18" charset="0"/>
              </a:defRPr>
            </a:lvl4pPr>
            <a:lvl5pPr marL="2057400" indent="-228600" defTabSz="952500">
              <a:defRPr sz="2400">
                <a:solidFill>
                  <a:schemeClr val="tx1"/>
                </a:solidFill>
                <a:latin typeface="Times New Roman" panose="02020603050405020304" pitchFamily="18" charset="0"/>
              </a:defRPr>
            </a:lvl5pPr>
            <a:lvl6pPr marL="2514600" indent="-228600" defTabSz="9525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525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525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52500" eaLnBrk="0" fontAlgn="base" hangingPunct="0">
              <a:spcBef>
                <a:spcPct val="0"/>
              </a:spcBef>
              <a:spcAft>
                <a:spcPct val="0"/>
              </a:spcAft>
              <a:defRPr sz="2400">
                <a:solidFill>
                  <a:schemeClr val="tx1"/>
                </a:solidFill>
                <a:latin typeface="Times New Roman" panose="02020603050405020304" pitchFamily="18" charset="0"/>
              </a:defRPr>
            </a:lvl9pPr>
          </a:lstStyle>
          <a:p>
            <a:pPr lvl="2" algn="just">
              <a:lnSpc>
                <a:spcPct val="150000"/>
              </a:lnSpc>
            </a:pPr>
            <a:r>
              <a:rPr lang="en-US" altLang="de-DE" sz="3600" b="1" dirty="0"/>
              <a:t>Fig.1 </a:t>
            </a:r>
            <a:r>
              <a:rPr lang="en-US" altLang="de-DE" sz="3600" dirty="0"/>
              <a:t>Experimental setup and data acquisition</a:t>
            </a:r>
            <a:endParaRPr lang="en-AU" altLang="de-DE" sz="3600" dirty="0"/>
          </a:p>
        </p:txBody>
      </p:sp>
      <p:sp>
        <p:nvSpPr>
          <p:cNvPr id="27" name="Rectangle 197">
            <a:extLst>
              <a:ext uri="{FF2B5EF4-FFF2-40B4-BE49-F238E27FC236}">
                <a16:creationId xmlns:a16="http://schemas.microsoft.com/office/drawing/2014/main" id="{B7979334-068E-4B5F-B73A-2D92692D232D}"/>
              </a:ext>
            </a:extLst>
          </p:cNvPr>
          <p:cNvSpPr>
            <a:spLocks noChangeArrowheads="1"/>
          </p:cNvSpPr>
          <p:nvPr/>
        </p:nvSpPr>
        <p:spPr bwMode="auto">
          <a:xfrm>
            <a:off x="10474846" y="14564520"/>
            <a:ext cx="3200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pic>
        <p:nvPicPr>
          <p:cNvPr id="2074" name="图片 2073">
            <a:extLst>
              <a:ext uri="{FF2B5EF4-FFF2-40B4-BE49-F238E27FC236}">
                <a16:creationId xmlns:a16="http://schemas.microsoft.com/office/drawing/2014/main" id="{3A5604F9-1625-4016-B0AA-AA746D476A4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377275" y="14688550"/>
            <a:ext cx="9794875" cy="5892520"/>
          </a:xfrm>
          <a:prstGeom prst="rect">
            <a:avLst/>
          </a:prstGeom>
        </p:spPr>
      </p:pic>
      <p:sp>
        <p:nvSpPr>
          <p:cNvPr id="44" name="Rectangle 33">
            <a:extLst>
              <a:ext uri="{FF2B5EF4-FFF2-40B4-BE49-F238E27FC236}">
                <a16:creationId xmlns:a16="http://schemas.microsoft.com/office/drawing/2014/main" id="{744D77C7-B8C4-435B-9A23-5439E9B21C0E}"/>
              </a:ext>
            </a:extLst>
          </p:cNvPr>
          <p:cNvSpPr>
            <a:spLocks noChangeArrowheads="1"/>
          </p:cNvSpPr>
          <p:nvPr/>
        </p:nvSpPr>
        <p:spPr bwMode="auto">
          <a:xfrm flipV="1">
            <a:off x="2362558" y="2441895"/>
            <a:ext cx="31470198"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79400">
              <a:tabLst>
                <a:tab pos="1206500" algn="ctr"/>
                <a:tab pos="2413000" algn="r"/>
              </a:tabLst>
              <a:defRPr>
                <a:solidFill>
                  <a:schemeClr val="tx1"/>
                </a:solidFill>
                <a:latin typeface="Arial" panose="020B0604020202020204" pitchFamily="34" charset="0"/>
              </a:defRPr>
            </a:lvl1pPr>
            <a:lvl2pPr>
              <a:tabLst>
                <a:tab pos="1206500" algn="ctr"/>
                <a:tab pos="2413000" algn="r"/>
              </a:tabLst>
              <a:defRPr>
                <a:solidFill>
                  <a:schemeClr val="tx1"/>
                </a:solidFill>
                <a:latin typeface="Arial" panose="020B0604020202020204" pitchFamily="34" charset="0"/>
              </a:defRPr>
            </a:lvl2pPr>
            <a:lvl3pPr>
              <a:tabLst>
                <a:tab pos="1206500" algn="ctr"/>
                <a:tab pos="2413000" algn="r"/>
              </a:tabLst>
              <a:defRPr>
                <a:solidFill>
                  <a:schemeClr val="tx1"/>
                </a:solidFill>
                <a:latin typeface="Arial" panose="020B0604020202020204" pitchFamily="34" charset="0"/>
              </a:defRPr>
            </a:lvl3pPr>
            <a:lvl4pPr>
              <a:tabLst>
                <a:tab pos="1206500" algn="ctr"/>
                <a:tab pos="2413000" algn="r"/>
              </a:tabLst>
              <a:defRPr>
                <a:solidFill>
                  <a:schemeClr val="tx1"/>
                </a:solidFill>
                <a:latin typeface="Arial" panose="020B0604020202020204" pitchFamily="34" charset="0"/>
              </a:defRPr>
            </a:lvl4pPr>
            <a:lvl5pPr>
              <a:tabLst>
                <a:tab pos="1206500" algn="ctr"/>
                <a:tab pos="2413000" algn="r"/>
              </a:tabLst>
              <a:defRPr>
                <a:solidFill>
                  <a:schemeClr val="tx1"/>
                </a:solidFill>
                <a:latin typeface="Arial" panose="020B0604020202020204" pitchFamily="34" charset="0"/>
              </a:defRPr>
            </a:lvl5pPr>
            <a:lvl6pPr eaLnBrk="0" fontAlgn="base" hangingPunct="0">
              <a:spcBef>
                <a:spcPct val="0"/>
              </a:spcBef>
              <a:spcAft>
                <a:spcPct val="0"/>
              </a:spcAft>
              <a:tabLst>
                <a:tab pos="1206500" algn="ctr"/>
                <a:tab pos="2413000" algn="r"/>
              </a:tabLst>
              <a:defRPr>
                <a:solidFill>
                  <a:schemeClr val="tx1"/>
                </a:solidFill>
                <a:latin typeface="Arial" panose="020B0604020202020204" pitchFamily="34" charset="0"/>
              </a:defRPr>
            </a:lvl6pPr>
            <a:lvl7pPr eaLnBrk="0" fontAlgn="base" hangingPunct="0">
              <a:spcBef>
                <a:spcPct val="0"/>
              </a:spcBef>
              <a:spcAft>
                <a:spcPct val="0"/>
              </a:spcAft>
              <a:tabLst>
                <a:tab pos="1206500" algn="ctr"/>
                <a:tab pos="2413000" algn="r"/>
              </a:tabLst>
              <a:defRPr>
                <a:solidFill>
                  <a:schemeClr val="tx1"/>
                </a:solidFill>
                <a:latin typeface="Arial" panose="020B0604020202020204" pitchFamily="34" charset="0"/>
              </a:defRPr>
            </a:lvl7pPr>
            <a:lvl8pPr eaLnBrk="0" fontAlgn="base" hangingPunct="0">
              <a:spcBef>
                <a:spcPct val="0"/>
              </a:spcBef>
              <a:spcAft>
                <a:spcPct val="0"/>
              </a:spcAft>
              <a:tabLst>
                <a:tab pos="1206500" algn="ctr"/>
                <a:tab pos="2413000" algn="r"/>
              </a:tabLst>
              <a:defRPr>
                <a:solidFill>
                  <a:schemeClr val="tx1"/>
                </a:solidFill>
                <a:latin typeface="Arial" panose="020B0604020202020204" pitchFamily="34" charset="0"/>
              </a:defRPr>
            </a:lvl8pPr>
            <a:lvl9pPr eaLnBrk="0" fontAlgn="base" hangingPunct="0">
              <a:spcBef>
                <a:spcPct val="0"/>
              </a:spcBef>
              <a:spcAft>
                <a:spcPct val="0"/>
              </a:spcAft>
              <a:tabLst>
                <a:tab pos="1206500" algn="ctr"/>
                <a:tab pos="2413000" algn="r"/>
              </a:tabLst>
              <a:defRPr>
                <a:solidFill>
                  <a:schemeClr val="tx1"/>
                </a:solidFill>
                <a:latin typeface="Arial" panose="020B0604020202020204" pitchFamily="34" charset="0"/>
              </a:defRPr>
            </a:lvl9pPr>
          </a:lstStyle>
          <a:p>
            <a:pPr marL="0" marR="0" lvl="0" indent="279400" algn="l" defTabSz="914400" rtl="0" eaLnBrk="0" fontAlgn="base" latinLnBrk="0" hangingPunct="0">
              <a:lnSpc>
                <a:spcPct val="100000"/>
              </a:lnSpc>
              <a:spcBef>
                <a:spcPct val="0"/>
              </a:spcBef>
              <a:spcAft>
                <a:spcPct val="0"/>
              </a:spcAft>
              <a:buClrTx/>
              <a:buSzTx/>
              <a:buFontTx/>
              <a:buNone/>
              <a:tabLst>
                <a:tab pos="1206500" algn="ctr"/>
                <a:tab pos="2413000" algn="r"/>
              </a:tabLst>
            </a:pPr>
            <a:r>
              <a:rPr kumimoji="0" lang="en-US" altLang="zh-CN" sz="1100" b="0" i="0" u="none" strike="noStrike" cap="none" normalizeH="0" baseline="0" dirty="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zh-CN" sz="1400" b="0" i="0" u="none" strike="noStrike" cap="none" normalizeH="0" baseline="0" dirty="0">
              <a:ln>
                <a:noFill/>
              </a:ln>
              <a:solidFill>
                <a:schemeClr val="tx1"/>
              </a:solidFill>
              <a:effectLst/>
            </a:endParaRPr>
          </a:p>
          <a:p>
            <a:pPr marL="0" marR="0" lvl="0" indent="279400" algn="l" defTabSz="914400" rtl="0" eaLnBrk="0" fontAlgn="base" latinLnBrk="0" hangingPunct="0">
              <a:lnSpc>
                <a:spcPct val="100000"/>
              </a:lnSpc>
              <a:spcBef>
                <a:spcPct val="0"/>
              </a:spcBef>
              <a:spcAft>
                <a:spcPct val="0"/>
              </a:spcAft>
              <a:buClrTx/>
              <a:buSzTx/>
              <a:buFontTx/>
              <a:buNone/>
              <a:tabLst>
                <a:tab pos="1206500" algn="ctr"/>
                <a:tab pos="2413000" algn="r"/>
              </a:tabLst>
            </a:pPr>
            <a:endParaRPr kumimoji="0" lang="en-US" altLang="zh-CN" sz="1800" b="0" i="0" u="none" strike="noStrike" cap="none" normalizeH="0" baseline="0" dirty="0">
              <a:ln>
                <a:noFill/>
              </a:ln>
              <a:solidFill>
                <a:schemeClr val="tx1"/>
              </a:solidFill>
              <a:effectLst/>
              <a:latin typeface="Arial" panose="020B0604020202020204" pitchFamily="34" charset="0"/>
            </a:endParaRPr>
          </a:p>
        </p:txBody>
      </p:sp>
      <p:grpSp>
        <p:nvGrpSpPr>
          <p:cNvPr id="43" name="组合 42">
            <a:extLst>
              <a:ext uri="{FF2B5EF4-FFF2-40B4-BE49-F238E27FC236}">
                <a16:creationId xmlns:a16="http://schemas.microsoft.com/office/drawing/2014/main" id="{2F207F14-500F-4FB7-9876-1389CD93766E}"/>
              </a:ext>
            </a:extLst>
          </p:cNvPr>
          <p:cNvGrpSpPr/>
          <p:nvPr/>
        </p:nvGrpSpPr>
        <p:grpSpPr>
          <a:xfrm>
            <a:off x="457200" y="2496027"/>
            <a:ext cx="2804868" cy="2600047"/>
            <a:chOff x="3344032" y="17745"/>
            <a:chExt cx="2165928" cy="2165928"/>
          </a:xfrm>
        </p:grpSpPr>
        <p:pic>
          <p:nvPicPr>
            <p:cNvPr id="45" name="图片 44">
              <a:extLst>
                <a:ext uri="{FF2B5EF4-FFF2-40B4-BE49-F238E27FC236}">
                  <a16:creationId xmlns:a16="http://schemas.microsoft.com/office/drawing/2014/main" id="{EC7AFD46-84D8-4BEA-968E-1A64F5C2E6B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489935" y="188605"/>
              <a:ext cx="1874123" cy="1874123"/>
            </a:xfrm>
            <a:prstGeom prst="rect">
              <a:avLst/>
            </a:prstGeom>
          </p:spPr>
        </p:pic>
        <p:sp>
          <p:nvSpPr>
            <p:cNvPr id="54" name="圆: 空心 53">
              <a:extLst>
                <a:ext uri="{FF2B5EF4-FFF2-40B4-BE49-F238E27FC236}">
                  <a16:creationId xmlns:a16="http://schemas.microsoft.com/office/drawing/2014/main" id="{C9A2B6BC-785A-4587-A9FC-6CDDDC5485FF}"/>
                </a:ext>
              </a:extLst>
            </p:cNvPr>
            <p:cNvSpPr/>
            <p:nvPr/>
          </p:nvSpPr>
          <p:spPr>
            <a:xfrm>
              <a:off x="3344032" y="17745"/>
              <a:ext cx="2165928" cy="2165928"/>
            </a:xfrm>
            <a:prstGeom prst="donut">
              <a:avLst>
                <a:gd name="adj" fmla="val 57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a:solidFill>
                  <a:schemeClr val="tx1"/>
                </a:solidFill>
              </a:endParaRPr>
            </a:p>
          </p:txBody>
        </p:sp>
        <p:sp>
          <p:nvSpPr>
            <p:cNvPr id="55" name="等腰三角形 54">
              <a:extLst>
                <a:ext uri="{FF2B5EF4-FFF2-40B4-BE49-F238E27FC236}">
                  <a16:creationId xmlns:a16="http://schemas.microsoft.com/office/drawing/2014/main" id="{38207896-D350-413F-B635-D452AF345F02}"/>
                </a:ext>
              </a:extLst>
            </p:cNvPr>
            <p:cNvSpPr/>
            <p:nvPr/>
          </p:nvSpPr>
          <p:spPr>
            <a:xfrm>
              <a:off x="4033836" y="114833"/>
              <a:ext cx="855133" cy="740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a:p>
          </p:txBody>
        </p:sp>
        <p:sp>
          <p:nvSpPr>
            <p:cNvPr id="56" name="等腰三角形 55">
              <a:extLst>
                <a:ext uri="{FF2B5EF4-FFF2-40B4-BE49-F238E27FC236}">
                  <a16:creationId xmlns:a16="http://schemas.microsoft.com/office/drawing/2014/main" id="{15C6771A-FAA4-43A8-8B05-C7A05B4FD588}"/>
                </a:ext>
              </a:extLst>
            </p:cNvPr>
            <p:cNvSpPr/>
            <p:nvPr/>
          </p:nvSpPr>
          <p:spPr>
            <a:xfrm rot="16200000">
              <a:off x="3025368" y="1113444"/>
              <a:ext cx="855133" cy="740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a:p>
          </p:txBody>
        </p:sp>
        <p:sp>
          <p:nvSpPr>
            <p:cNvPr id="57" name="等腰三角形 56">
              <a:extLst>
                <a:ext uri="{FF2B5EF4-FFF2-40B4-BE49-F238E27FC236}">
                  <a16:creationId xmlns:a16="http://schemas.microsoft.com/office/drawing/2014/main" id="{1D0BCE73-150A-4D95-AAC4-E078476C7F10}"/>
                </a:ext>
              </a:extLst>
            </p:cNvPr>
            <p:cNvSpPr/>
            <p:nvPr/>
          </p:nvSpPr>
          <p:spPr>
            <a:xfrm rot="5400000">
              <a:off x="4973143" y="1040999"/>
              <a:ext cx="855133" cy="7400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a:p>
          </p:txBody>
        </p:sp>
      </p:grpSp>
      <p:pic>
        <p:nvPicPr>
          <p:cNvPr id="3" name="图片 2">
            <a:extLst>
              <a:ext uri="{FF2B5EF4-FFF2-40B4-BE49-F238E27FC236}">
                <a16:creationId xmlns:a16="http://schemas.microsoft.com/office/drawing/2014/main" id="{757B7622-54E4-42EF-AB6C-92D527BE724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995929" y="2623666"/>
            <a:ext cx="2457759" cy="2464176"/>
          </a:xfrm>
          <a:prstGeom prst="rect">
            <a:avLst/>
          </a:prstGeom>
        </p:spPr>
      </p:pic>
      <p:graphicFrame>
        <p:nvGraphicFramePr>
          <p:cNvPr id="4" name="表格 2072">
            <a:extLst>
              <a:ext uri="{FF2B5EF4-FFF2-40B4-BE49-F238E27FC236}">
                <a16:creationId xmlns:a16="http://schemas.microsoft.com/office/drawing/2014/main" id="{21049ADE-3229-C650-3D7F-43B463A473F5}"/>
              </a:ext>
            </a:extLst>
          </p:cNvPr>
          <p:cNvGraphicFramePr>
            <a:graphicFrameLocks noGrp="1"/>
          </p:cNvGraphicFramePr>
          <p:nvPr>
            <p:extLst>
              <p:ext uri="{D42A27DB-BD31-4B8C-83A1-F6EECF244321}">
                <p14:modId xmlns:p14="http://schemas.microsoft.com/office/powerpoint/2010/main" val="3232548948"/>
              </p:ext>
            </p:extLst>
          </p:nvPr>
        </p:nvGraphicFramePr>
        <p:xfrm>
          <a:off x="11044959" y="41432865"/>
          <a:ext cx="9181992" cy="1321860"/>
        </p:xfrm>
        <a:graphic>
          <a:graphicData uri="http://schemas.openxmlformats.org/drawingml/2006/table">
            <a:tbl>
              <a:tblPr firstRow="1" bandRow="1">
                <a:tableStyleId>{5C22544A-7EE6-4342-B048-85BDC9FD1C3A}</a:tableStyleId>
              </a:tblPr>
              <a:tblGrid>
                <a:gridCol w="1530332">
                  <a:extLst>
                    <a:ext uri="{9D8B030D-6E8A-4147-A177-3AD203B41FA5}">
                      <a16:colId xmlns:a16="http://schemas.microsoft.com/office/drawing/2014/main" val="2167881509"/>
                    </a:ext>
                  </a:extLst>
                </a:gridCol>
                <a:gridCol w="1530332">
                  <a:extLst>
                    <a:ext uri="{9D8B030D-6E8A-4147-A177-3AD203B41FA5}">
                      <a16:colId xmlns:a16="http://schemas.microsoft.com/office/drawing/2014/main" val="4023354298"/>
                    </a:ext>
                  </a:extLst>
                </a:gridCol>
                <a:gridCol w="1530332">
                  <a:extLst>
                    <a:ext uri="{9D8B030D-6E8A-4147-A177-3AD203B41FA5}">
                      <a16:colId xmlns:a16="http://schemas.microsoft.com/office/drawing/2014/main" val="672882698"/>
                    </a:ext>
                  </a:extLst>
                </a:gridCol>
                <a:gridCol w="1530332">
                  <a:extLst>
                    <a:ext uri="{9D8B030D-6E8A-4147-A177-3AD203B41FA5}">
                      <a16:colId xmlns:a16="http://schemas.microsoft.com/office/drawing/2014/main" val="2552655628"/>
                    </a:ext>
                  </a:extLst>
                </a:gridCol>
                <a:gridCol w="1530332">
                  <a:extLst>
                    <a:ext uri="{9D8B030D-6E8A-4147-A177-3AD203B41FA5}">
                      <a16:colId xmlns:a16="http://schemas.microsoft.com/office/drawing/2014/main" val="1172835543"/>
                    </a:ext>
                  </a:extLst>
                </a:gridCol>
                <a:gridCol w="1530332">
                  <a:extLst>
                    <a:ext uri="{9D8B030D-6E8A-4147-A177-3AD203B41FA5}">
                      <a16:colId xmlns:a16="http://schemas.microsoft.com/office/drawing/2014/main" val="2013979938"/>
                    </a:ext>
                  </a:extLst>
                </a:gridCol>
              </a:tblGrid>
              <a:tr h="465768">
                <a:tc>
                  <a:txBody>
                    <a:bodyPr/>
                    <a:lstStyle/>
                    <a:p>
                      <a:endParaRPr lang="zh-CN" altLang="en-US"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3600" b="0" dirty="0">
                          <a:solidFill>
                            <a:schemeClr val="tx1"/>
                          </a:solidFill>
                        </a:rPr>
                        <a:t>    T</a:t>
                      </a:r>
                      <a:endParaRPr lang="zh-CN" altLang="en-US" sz="3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3600" b="0" dirty="0">
                          <a:solidFill>
                            <a:schemeClr val="tx1"/>
                          </a:solidFill>
                        </a:rPr>
                        <a:t>RH</a:t>
                      </a:r>
                      <a:endParaRPr lang="zh-CN" altLang="en-US" sz="3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3600" b="0" dirty="0">
                          <a:solidFill>
                            <a:schemeClr val="tx1"/>
                          </a:solidFill>
                        </a:rPr>
                        <a:t>WS</a:t>
                      </a:r>
                      <a:endParaRPr lang="zh-CN" altLang="en-US" sz="3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3600" b="0" dirty="0">
                          <a:solidFill>
                            <a:schemeClr val="tx1"/>
                          </a:solidFill>
                        </a:rPr>
                        <a:t>GHR</a:t>
                      </a:r>
                      <a:endParaRPr lang="zh-CN" altLang="en-US" sz="3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3600" b="0" dirty="0">
                          <a:solidFill>
                            <a:schemeClr val="tx1"/>
                          </a:solidFill>
                        </a:rPr>
                        <a:t>DHR</a:t>
                      </a:r>
                      <a:endParaRPr lang="zh-CN" altLang="en-US" sz="3600" b="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47668934"/>
                  </a:ext>
                </a:extLst>
              </a:tr>
              <a:tr h="681780">
                <a:tc>
                  <a:txBody>
                    <a:bodyPr/>
                    <a:lstStyle/>
                    <a:p>
                      <a:r>
                        <a:rPr lang="en-US" altLang="zh-CN" sz="3600" b="0" dirty="0"/>
                        <a:t>     P</a:t>
                      </a:r>
                      <a:endParaRPr lang="zh-CN" altLang="en-US" sz="36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3600" b="0" dirty="0"/>
                        <a:t> 0.40</a:t>
                      </a:r>
                      <a:endParaRPr lang="zh-CN" altLang="en-US" sz="36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3600" b="0" dirty="0"/>
                        <a:t>-0.31</a:t>
                      </a:r>
                      <a:endParaRPr lang="zh-CN" altLang="en-US" sz="36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3600" b="0" dirty="0"/>
                        <a:t>0.09</a:t>
                      </a:r>
                      <a:endParaRPr lang="zh-CN" altLang="en-US" sz="36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3600" b="0" dirty="0"/>
                        <a:t>0.91</a:t>
                      </a:r>
                      <a:endParaRPr lang="zh-CN" altLang="en-US" sz="36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zh-CN" sz="3600" b="0" dirty="0"/>
                        <a:t>0.70</a:t>
                      </a:r>
                      <a:endParaRPr lang="zh-CN" altLang="en-US" sz="3600" b="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563107"/>
                  </a:ext>
                </a:extLst>
              </a:tr>
            </a:tbl>
          </a:graphicData>
        </a:graphic>
      </p:graphicFrame>
      <p:sp>
        <p:nvSpPr>
          <p:cNvPr id="9" name="文本框 8">
            <a:extLst>
              <a:ext uri="{FF2B5EF4-FFF2-40B4-BE49-F238E27FC236}">
                <a16:creationId xmlns:a16="http://schemas.microsoft.com/office/drawing/2014/main" id="{A93CD5B9-1450-0F86-A802-4CB827DA78DA}"/>
              </a:ext>
            </a:extLst>
          </p:cNvPr>
          <p:cNvSpPr txBox="1"/>
          <p:nvPr/>
        </p:nvSpPr>
        <p:spPr>
          <a:xfrm>
            <a:off x="9976566" y="40303277"/>
            <a:ext cx="10672809" cy="823752"/>
          </a:xfrm>
          <a:prstGeom prst="rect">
            <a:avLst/>
          </a:prstGeom>
          <a:noFill/>
        </p:spPr>
        <p:txBody>
          <a:bodyPr wrap="square">
            <a:spAutoFit/>
          </a:bodyPr>
          <a:lstStyle/>
          <a:p>
            <a:pPr lvl="2" algn="just">
              <a:lnSpc>
                <a:spcPct val="150000"/>
              </a:lnSpc>
            </a:pPr>
            <a:r>
              <a:rPr lang="en-AU" altLang="de-DE" sz="3600" b="1" dirty="0">
                <a:solidFill>
                  <a:srgbClr val="000000"/>
                </a:solidFill>
              </a:rPr>
              <a:t>Table1. </a:t>
            </a:r>
            <a:r>
              <a:rPr lang="en-AU" altLang="de-DE" sz="3600" dirty="0">
                <a:solidFill>
                  <a:srgbClr val="000000"/>
                </a:solidFill>
              </a:rPr>
              <a:t>Pearson correlation coefficient table</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zBjZjE2YzRjODU4YjYwYjdhYzY0Y2U4ODkzODY2NTIifQ=="/>
</p:tagLst>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D3D0F4"/>
        </a:solidFill>
        <a:ln>
          <a:noFill/>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AU" altLang="de-DE"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rgbClr val="D3D0F4"/>
        </a:solidFill>
        <a:ln>
          <a:noFill/>
        </a:ln>
      </a:spPr>
      <a:bodyPr vert="horz" wrap="none" lIns="91440" tIns="45720" rIns="91440" bIns="4572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en-AU" altLang="de-DE"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Diseño predeterminad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TotalTime>
  <Words>899</Words>
  <Application>Microsoft Office PowerPoint</Application>
  <PresentationFormat>自定义</PresentationFormat>
  <Paragraphs>40</Paragraphs>
  <Slides>1</Slides>
  <Notes>0</Notes>
  <HiddenSlides>0</HiddenSlides>
  <MMClips>0</MMClips>
  <ScaleCrop>false</ScaleCrop>
  <HeadingPairs>
    <vt:vector size="8" baseType="variant">
      <vt:variant>
        <vt:lpstr>已用的字体</vt:lpstr>
      </vt:variant>
      <vt:variant>
        <vt:i4>2</vt:i4>
      </vt:variant>
      <vt:variant>
        <vt:lpstr>主题</vt:lpstr>
      </vt:variant>
      <vt:variant>
        <vt:i4>1</vt:i4>
      </vt:variant>
      <vt:variant>
        <vt:lpstr>嵌入 OLE 服务器</vt:lpstr>
      </vt:variant>
      <vt:variant>
        <vt:i4>1</vt:i4>
      </vt:variant>
      <vt:variant>
        <vt:lpstr>幻灯片标题</vt:lpstr>
      </vt:variant>
      <vt:variant>
        <vt:i4>1</vt:i4>
      </vt:variant>
    </vt:vector>
  </HeadingPairs>
  <TitlesOfParts>
    <vt:vector size="5" baseType="lpstr">
      <vt:lpstr>Arial</vt:lpstr>
      <vt:lpstr>Times New Roman</vt:lpstr>
      <vt:lpstr>Diseño predeterminado</vt:lpstr>
      <vt:lpstr>Equation.DSMT4</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h'y'y</dc:creator>
  <cp:lastModifiedBy>solarsimu</cp:lastModifiedBy>
  <cp:revision>22</cp:revision>
  <dcterms:modified xsi:type="dcterms:W3CDTF">2024-05-08T11:50:01Z</dcterms:modified>
</cp:coreProperties>
</file>