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Lst>
  <p:sldSz cx="32004000" cy="44958000"/>
  <p:notesSz cx="6732588" cy="9855200"/>
  <p:custDataLst>
    <p:tags r:id="rId3"/>
  </p:custDataLst>
  <p:defaultTextStyle>
    <a:defPPr>
      <a:defRPr lang="en-AU"/>
    </a:defPPr>
    <a:lvl1pPr marL="0" lvl="0"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mn-ea"/>
        <a:cs typeface="+mn-cs"/>
      </a:defRPr>
    </a:lvl1pPr>
    <a:lvl2pPr marL="457200" lvl="1"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mn-ea"/>
        <a:cs typeface="+mn-cs"/>
      </a:defRPr>
    </a:lvl5pPr>
    <a:lvl6pPr marL="2286000" lvl="5"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mn-ea"/>
        <a:cs typeface="+mn-cs"/>
      </a:defRPr>
    </a:lvl6pPr>
    <a:lvl7pPr marL="2743200" lvl="6"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mn-ea"/>
        <a:cs typeface="+mn-cs"/>
      </a:defRPr>
    </a:lvl7pPr>
    <a:lvl8pPr marL="3200400" lvl="7"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mn-ea"/>
        <a:cs typeface="+mn-cs"/>
      </a:defRPr>
    </a:lvl8pPr>
    <a:lvl9pPr marL="3657600" lvl="8"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xmlns="">
        <p15:guide id="1" orient="horz" pos="19344" userDrawn="1">
          <p15:clr>
            <a:srgbClr val="A4A3A4"/>
          </p15:clr>
        </p15:guide>
        <p15:guide id="2" pos="101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8D8FCD"/>
    <a:srgbClr val="8183C7"/>
    <a:srgbClr val="6B6DBD"/>
    <a:srgbClr val="5D5FB7"/>
    <a:srgbClr val="008000"/>
    <a:srgbClr val="99FF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9526"/>
  </p:normalViewPr>
  <p:slideViewPr>
    <p:cSldViewPr showGuides="1">
      <p:cViewPr>
        <p:scale>
          <a:sx n="40" d="100"/>
          <a:sy n="40" d="100"/>
        </p:scale>
        <p:origin x="1834" y="-55"/>
      </p:cViewPr>
      <p:guideLst>
        <p:guide orient="horz" pos="19344"/>
        <p:guide pos="1014"/>
      </p:guideLst>
    </p:cSldViewPr>
  </p:slideViewPr>
  <p:outlineViewPr>
    <p:cViewPr>
      <p:scale>
        <a:sx n="33" d="100"/>
        <a:sy n="33" d="100"/>
      </p:scale>
      <p:origin x="0" y="0"/>
    </p:cViewPr>
  </p:outlineViewPr>
  <p:notesTextViewPr>
    <p:cViewPr>
      <p:scale>
        <a:sx n="100" d="100"/>
        <a:sy n="100" d="100"/>
      </p:scale>
      <p:origin x="0" y="0"/>
    </p:cViewPr>
  </p:notesTextViewPr>
  <p:sorterViewPr showFormatting="0">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tags" Target="tags/tag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000500" y="7358063"/>
            <a:ext cx="24003000" cy="15651162"/>
          </a:xfrm>
        </p:spPr>
        <p:txBody>
          <a:bodyPr anchor="b"/>
          <a:lstStyle>
            <a:lvl1pPr algn="ctr">
              <a:defRPr sz="6000"/>
            </a:lvl1pPr>
          </a:lstStyle>
          <a:p>
            <a:r>
              <a:rPr lang="en-US"/>
              <a:t>Click to edit Master title style</a:t>
            </a:r>
            <a:endParaRPr lang="de-DE"/>
          </a:p>
        </p:txBody>
      </p:sp>
      <p:sp>
        <p:nvSpPr>
          <p:cNvPr id="3" name="Subtitle 2"/>
          <p:cNvSpPr>
            <a:spLocks noGrp="1"/>
          </p:cNvSpPr>
          <p:nvPr>
            <p:ph type="subTitle" idx="1"/>
          </p:nvPr>
        </p:nvSpPr>
        <p:spPr>
          <a:xfrm>
            <a:off x="4000500" y="23614063"/>
            <a:ext cx="24003000" cy="10853737"/>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de-DE"/>
          </a:p>
        </p:txBody>
      </p:sp>
      <p:sp>
        <p:nvSpPr>
          <p:cNvPr id="4" name="日期占位符 3"/>
          <p:cNvSpPr>
            <a:spLocks noGrp="1"/>
          </p:cNvSpPr>
          <p:nvPr>
            <p:ph type="dt" sz="half" idx="10"/>
          </p:nvPr>
        </p:nvSpPr>
        <p:spPr/>
        <p:txBody>
          <a:bodyPr/>
          <a:lstStyle/>
          <a:p>
            <a:pPr marL="0" marR="0" lvl="0" indent="0" algn="l" defTabSz="4352925" rtl="0" eaLnBrk="0" fontAlgn="base" latinLnBrk="0" hangingPunct="0">
              <a:lnSpc>
                <a:spcPct val="100000"/>
              </a:lnSpc>
              <a:spcBef>
                <a:spcPct val="0"/>
              </a:spcBef>
              <a:spcAft>
                <a:spcPct val="0"/>
              </a:spcAft>
              <a:buClrTx/>
              <a:buSzTx/>
              <a:buFontTx/>
              <a:buNone/>
              <a:defRPr/>
            </a:pPr>
            <a:endParaRPr kumimoji="0" lang="en-AU" altLang="de-DE" sz="66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5" name="页脚占位符 4"/>
          <p:cNvSpPr>
            <a:spLocks noGrp="1"/>
          </p:cNvSpPr>
          <p:nvPr>
            <p:ph type="ftr" sz="quarter" idx="11"/>
          </p:nvPr>
        </p:nvSpPr>
        <p:spPr/>
        <p:txBody>
          <a:bodyPr/>
          <a:lstStyle/>
          <a:p>
            <a:pPr marL="0" marR="0" lvl="0" indent="0" algn="ctr" defTabSz="4352925" rtl="0" eaLnBrk="0" fontAlgn="base" latinLnBrk="0" hangingPunct="0">
              <a:lnSpc>
                <a:spcPct val="100000"/>
              </a:lnSpc>
              <a:spcBef>
                <a:spcPct val="0"/>
              </a:spcBef>
              <a:spcAft>
                <a:spcPct val="0"/>
              </a:spcAft>
              <a:buClrTx/>
              <a:buSzTx/>
              <a:buFontTx/>
              <a:buNone/>
              <a:defRPr/>
            </a:pPr>
            <a:endParaRPr kumimoji="0" lang="en-AU" altLang="de-DE" sz="66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6" name="灯片编号占位符 5"/>
          <p:cNvSpPr>
            <a:spLocks noGrp="1"/>
          </p:cNvSpPr>
          <p:nvPr>
            <p:ph type="sldNum" sz="quarter" idx="12"/>
          </p:nvPr>
        </p:nvSpPr>
        <p:spPr/>
        <p:txBody>
          <a:bodyPr/>
          <a:lstStyle/>
          <a:p>
            <a:pPr lvl="0" defTabSz="4352925">
              <a:buNone/>
            </a:pPr>
            <a:fld id="{9A0DB2DC-4C9A-4742-B13C-FB6460FD3503}" type="slidenum">
              <a:rPr lang="en-AU" altLang="de-DE" dirty="0">
                <a:latin typeface="Times New Roman" panose="02020603050405020304" pitchFamily="18" charset="0"/>
              </a:rPr>
              <a:t>‹#›</a:t>
            </a:fld>
            <a:endParaRPr lang="en-AU" altLang="de-DE" dirty="0">
              <a:latin typeface="Times New Roman" panose="02020603050405020304" pitchFamily="18"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de-DE"/>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日期占位符 3"/>
          <p:cNvSpPr>
            <a:spLocks noGrp="1"/>
          </p:cNvSpPr>
          <p:nvPr>
            <p:ph type="dt" sz="half" idx="10"/>
          </p:nvPr>
        </p:nvSpPr>
        <p:spPr/>
        <p:txBody>
          <a:bodyPr/>
          <a:lstStyle/>
          <a:p>
            <a:pPr marL="0" marR="0" lvl="0" indent="0" algn="l" defTabSz="4352925" rtl="0" eaLnBrk="0" fontAlgn="base" latinLnBrk="0" hangingPunct="0">
              <a:lnSpc>
                <a:spcPct val="100000"/>
              </a:lnSpc>
              <a:spcBef>
                <a:spcPct val="0"/>
              </a:spcBef>
              <a:spcAft>
                <a:spcPct val="0"/>
              </a:spcAft>
              <a:buClrTx/>
              <a:buSzTx/>
              <a:buFontTx/>
              <a:buNone/>
              <a:defRPr/>
            </a:pPr>
            <a:endParaRPr kumimoji="0" lang="en-AU" altLang="de-DE" sz="66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5" name="页脚占位符 4"/>
          <p:cNvSpPr>
            <a:spLocks noGrp="1"/>
          </p:cNvSpPr>
          <p:nvPr>
            <p:ph type="ftr" sz="quarter" idx="11"/>
          </p:nvPr>
        </p:nvSpPr>
        <p:spPr/>
        <p:txBody>
          <a:bodyPr/>
          <a:lstStyle/>
          <a:p>
            <a:pPr marL="0" marR="0" lvl="0" indent="0" algn="ctr" defTabSz="4352925" rtl="0" eaLnBrk="0" fontAlgn="base" latinLnBrk="0" hangingPunct="0">
              <a:lnSpc>
                <a:spcPct val="100000"/>
              </a:lnSpc>
              <a:spcBef>
                <a:spcPct val="0"/>
              </a:spcBef>
              <a:spcAft>
                <a:spcPct val="0"/>
              </a:spcAft>
              <a:buClrTx/>
              <a:buSzTx/>
              <a:buFontTx/>
              <a:buNone/>
              <a:defRPr/>
            </a:pPr>
            <a:endParaRPr kumimoji="0" lang="en-AU" altLang="de-DE" sz="66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6" name="灯片编号占位符 5"/>
          <p:cNvSpPr>
            <a:spLocks noGrp="1"/>
          </p:cNvSpPr>
          <p:nvPr>
            <p:ph type="sldNum" sz="quarter" idx="12"/>
          </p:nvPr>
        </p:nvSpPr>
        <p:spPr/>
        <p:txBody>
          <a:bodyPr/>
          <a:lstStyle/>
          <a:p>
            <a:pPr lvl="0" defTabSz="4352925">
              <a:buNone/>
            </a:pPr>
            <a:fld id="{9A0DB2DC-4C9A-4742-B13C-FB6460FD3503}" type="slidenum">
              <a:rPr lang="en-AU" altLang="de-DE" dirty="0">
                <a:latin typeface="Times New Roman" panose="02020603050405020304" pitchFamily="18" charset="0"/>
              </a:rPr>
              <a:t>‹#›</a:t>
            </a:fld>
            <a:endParaRPr lang="en-AU" altLang="de-DE" dirty="0">
              <a:latin typeface="Times New Roman" panose="02020603050405020304" pitchFamily="18"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2804438" y="3994150"/>
            <a:ext cx="6800850" cy="35967988"/>
          </a:xfrm>
        </p:spPr>
        <p:txBody>
          <a:bodyPr vert="eaVert"/>
          <a:lstStyle/>
          <a:p>
            <a:r>
              <a:rPr lang="en-US"/>
              <a:t>Click to edit Master title style</a:t>
            </a:r>
            <a:endParaRPr lang="de-DE"/>
          </a:p>
        </p:txBody>
      </p:sp>
      <p:sp>
        <p:nvSpPr>
          <p:cNvPr id="3" name="Vertical Text Placeholder 2"/>
          <p:cNvSpPr>
            <a:spLocks noGrp="1"/>
          </p:cNvSpPr>
          <p:nvPr>
            <p:ph type="body" orient="vert" idx="1"/>
          </p:nvPr>
        </p:nvSpPr>
        <p:spPr>
          <a:xfrm>
            <a:off x="2398713" y="3994150"/>
            <a:ext cx="20253325" cy="359679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日期占位符 3"/>
          <p:cNvSpPr>
            <a:spLocks noGrp="1"/>
          </p:cNvSpPr>
          <p:nvPr>
            <p:ph type="dt" sz="half" idx="10"/>
          </p:nvPr>
        </p:nvSpPr>
        <p:spPr/>
        <p:txBody>
          <a:bodyPr/>
          <a:lstStyle/>
          <a:p>
            <a:pPr marL="0" marR="0" lvl="0" indent="0" algn="l" defTabSz="4352925" rtl="0" eaLnBrk="0" fontAlgn="base" latinLnBrk="0" hangingPunct="0">
              <a:lnSpc>
                <a:spcPct val="100000"/>
              </a:lnSpc>
              <a:spcBef>
                <a:spcPct val="0"/>
              </a:spcBef>
              <a:spcAft>
                <a:spcPct val="0"/>
              </a:spcAft>
              <a:buClrTx/>
              <a:buSzTx/>
              <a:buFontTx/>
              <a:buNone/>
              <a:defRPr/>
            </a:pPr>
            <a:endParaRPr kumimoji="0" lang="en-AU" altLang="de-DE" sz="66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5" name="页脚占位符 4"/>
          <p:cNvSpPr>
            <a:spLocks noGrp="1"/>
          </p:cNvSpPr>
          <p:nvPr>
            <p:ph type="ftr" sz="quarter" idx="11"/>
          </p:nvPr>
        </p:nvSpPr>
        <p:spPr/>
        <p:txBody>
          <a:bodyPr/>
          <a:lstStyle/>
          <a:p>
            <a:pPr marL="0" marR="0" lvl="0" indent="0" algn="ctr" defTabSz="4352925" rtl="0" eaLnBrk="0" fontAlgn="base" latinLnBrk="0" hangingPunct="0">
              <a:lnSpc>
                <a:spcPct val="100000"/>
              </a:lnSpc>
              <a:spcBef>
                <a:spcPct val="0"/>
              </a:spcBef>
              <a:spcAft>
                <a:spcPct val="0"/>
              </a:spcAft>
              <a:buClrTx/>
              <a:buSzTx/>
              <a:buFontTx/>
              <a:buNone/>
              <a:defRPr/>
            </a:pPr>
            <a:endParaRPr kumimoji="0" lang="en-AU" altLang="de-DE" sz="66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6" name="灯片编号占位符 5"/>
          <p:cNvSpPr>
            <a:spLocks noGrp="1"/>
          </p:cNvSpPr>
          <p:nvPr>
            <p:ph type="sldNum" sz="quarter" idx="12"/>
          </p:nvPr>
        </p:nvSpPr>
        <p:spPr/>
        <p:txBody>
          <a:bodyPr/>
          <a:lstStyle/>
          <a:p>
            <a:pPr lvl="0" defTabSz="4352925">
              <a:buNone/>
            </a:pPr>
            <a:fld id="{9A0DB2DC-4C9A-4742-B13C-FB6460FD3503}" type="slidenum">
              <a:rPr lang="en-AU" altLang="de-DE" dirty="0">
                <a:latin typeface="Times New Roman" panose="02020603050405020304" pitchFamily="18" charset="0"/>
              </a:rPr>
              <a:t>‹#›</a:t>
            </a:fld>
            <a:endParaRPr lang="en-AU" altLang="de-DE" dirty="0">
              <a:latin typeface="Times New Roman" panose="02020603050405020304" pitchFamily="18"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de-DE"/>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日期占位符 3"/>
          <p:cNvSpPr>
            <a:spLocks noGrp="1"/>
          </p:cNvSpPr>
          <p:nvPr>
            <p:ph type="dt" sz="half" idx="10"/>
          </p:nvPr>
        </p:nvSpPr>
        <p:spPr/>
        <p:txBody>
          <a:bodyPr/>
          <a:lstStyle/>
          <a:p>
            <a:pPr marL="0" marR="0" lvl="0" indent="0" algn="l" defTabSz="4352925" rtl="0" eaLnBrk="0" fontAlgn="base" latinLnBrk="0" hangingPunct="0">
              <a:lnSpc>
                <a:spcPct val="100000"/>
              </a:lnSpc>
              <a:spcBef>
                <a:spcPct val="0"/>
              </a:spcBef>
              <a:spcAft>
                <a:spcPct val="0"/>
              </a:spcAft>
              <a:buClrTx/>
              <a:buSzTx/>
              <a:buFontTx/>
              <a:buNone/>
              <a:defRPr/>
            </a:pPr>
            <a:endParaRPr kumimoji="0" lang="en-AU" altLang="de-DE" sz="66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5" name="页脚占位符 4"/>
          <p:cNvSpPr>
            <a:spLocks noGrp="1"/>
          </p:cNvSpPr>
          <p:nvPr>
            <p:ph type="ftr" sz="quarter" idx="11"/>
          </p:nvPr>
        </p:nvSpPr>
        <p:spPr/>
        <p:txBody>
          <a:bodyPr/>
          <a:lstStyle/>
          <a:p>
            <a:pPr marL="0" marR="0" lvl="0" indent="0" algn="ctr" defTabSz="4352925" rtl="0" eaLnBrk="0" fontAlgn="base" latinLnBrk="0" hangingPunct="0">
              <a:lnSpc>
                <a:spcPct val="100000"/>
              </a:lnSpc>
              <a:spcBef>
                <a:spcPct val="0"/>
              </a:spcBef>
              <a:spcAft>
                <a:spcPct val="0"/>
              </a:spcAft>
              <a:buClrTx/>
              <a:buSzTx/>
              <a:buFontTx/>
              <a:buNone/>
              <a:defRPr/>
            </a:pPr>
            <a:endParaRPr kumimoji="0" lang="en-AU" altLang="de-DE" sz="66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6" name="灯片编号占位符 5"/>
          <p:cNvSpPr>
            <a:spLocks noGrp="1"/>
          </p:cNvSpPr>
          <p:nvPr>
            <p:ph type="sldNum" sz="quarter" idx="12"/>
          </p:nvPr>
        </p:nvSpPr>
        <p:spPr/>
        <p:txBody>
          <a:bodyPr/>
          <a:lstStyle/>
          <a:p>
            <a:pPr lvl="0" defTabSz="4352925">
              <a:buNone/>
            </a:pPr>
            <a:fld id="{9A0DB2DC-4C9A-4742-B13C-FB6460FD3503}" type="slidenum">
              <a:rPr lang="en-AU" altLang="de-DE" dirty="0">
                <a:latin typeface="Times New Roman" panose="02020603050405020304" pitchFamily="18" charset="0"/>
              </a:rPr>
              <a:t>‹#›</a:t>
            </a:fld>
            <a:endParaRPr lang="en-AU" altLang="de-DE" dirty="0">
              <a:latin typeface="Times New Roman" panose="02020603050405020304"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184400" y="11207750"/>
            <a:ext cx="27603450" cy="18702338"/>
          </a:xfrm>
        </p:spPr>
        <p:txBody>
          <a:bodyPr anchor="b"/>
          <a:lstStyle>
            <a:lvl1pPr>
              <a:defRPr sz="6000"/>
            </a:lvl1pPr>
          </a:lstStyle>
          <a:p>
            <a:r>
              <a:rPr lang="en-US"/>
              <a:t>Click to edit Master title style</a:t>
            </a:r>
            <a:endParaRPr lang="de-DE"/>
          </a:p>
        </p:txBody>
      </p:sp>
      <p:sp>
        <p:nvSpPr>
          <p:cNvPr id="3" name="Text Placeholder 2"/>
          <p:cNvSpPr>
            <a:spLocks noGrp="1"/>
          </p:cNvSpPr>
          <p:nvPr>
            <p:ph type="body" idx="1"/>
          </p:nvPr>
        </p:nvSpPr>
        <p:spPr>
          <a:xfrm>
            <a:off x="2184400" y="30086300"/>
            <a:ext cx="27603450" cy="9834563"/>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日期占位符 3"/>
          <p:cNvSpPr>
            <a:spLocks noGrp="1"/>
          </p:cNvSpPr>
          <p:nvPr>
            <p:ph type="dt" sz="half" idx="10"/>
          </p:nvPr>
        </p:nvSpPr>
        <p:spPr/>
        <p:txBody>
          <a:bodyPr/>
          <a:lstStyle/>
          <a:p>
            <a:pPr marL="0" marR="0" lvl="0" indent="0" algn="l" defTabSz="4352925" rtl="0" eaLnBrk="0" fontAlgn="base" latinLnBrk="0" hangingPunct="0">
              <a:lnSpc>
                <a:spcPct val="100000"/>
              </a:lnSpc>
              <a:spcBef>
                <a:spcPct val="0"/>
              </a:spcBef>
              <a:spcAft>
                <a:spcPct val="0"/>
              </a:spcAft>
              <a:buClrTx/>
              <a:buSzTx/>
              <a:buFontTx/>
              <a:buNone/>
              <a:defRPr/>
            </a:pPr>
            <a:endParaRPr kumimoji="0" lang="en-AU" altLang="de-DE" sz="66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5" name="页脚占位符 4"/>
          <p:cNvSpPr>
            <a:spLocks noGrp="1"/>
          </p:cNvSpPr>
          <p:nvPr>
            <p:ph type="ftr" sz="quarter" idx="11"/>
          </p:nvPr>
        </p:nvSpPr>
        <p:spPr/>
        <p:txBody>
          <a:bodyPr/>
          <a:lstStyle/>
          <a:p>
            <a:pPr marL="0" marR="0" lvl="0" indent="0" algn="ctr" defTabSz="4352925" rtl="0" eaLnBrk="0" fontAlgn="base" latinLnBrk="0" hangingPunct="0">
              <a:lnSpc>
                <a:spcPct val="100000"/>
              </a:lnSpc>
              <a:spcBef>
                <a:spcPct val="0"/>
              </a:spcBef>
              <a:spcAft>
                <a:spcPct val="0"/>
              </a:spcAft>
              <a:buClrTx/>
              <a:buSzTx/>
              <a:buFontTx/>
              <a:buNone/>
              <a:defRPr/>
            </a:pPr>
            <a:endParaRPr kumimoji="0" lang="en-AU" altLang="de-DE" sz="66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6" name="灯片编号占位符 5"/>
          <p:cNvSpPr>
            <a:spLocks noGrp="1"/>
          </p:cNvSpPr>
          <p:nvPr>
            <p:ph type="sldNum" sz="quarter" idx="12"/>
          </p:nvPr>
        </p:nvSpPr>
        <p:spPr/>
        <p:txBody>
          <a:bodyPr/>
          <a:lstStyle/>
          <a:p>
            <a:pPr lvl="0" defTabSz="4352925">
              <a:buNone/>
            </a:pPr>
            <a:fld id="{9A0DB2DC-4C9A-4742-B13C-FB6460FD3503}" type="slidenum">
              <a:rPr lang="en-AU" altLang="de-DE" dirty="0">
                <a:latin typeface="Times New Roman" panose="02020603050405020304" pitchFamily="18" charset="0"/>
              </a:rPr>
              <a:t>‹#›</a:t>
            </a:fld>
            <a:endParaRPr lang="en-AU" altLang="de-DE" dirty="0">
              <a:latin typeface="Times New Roman" panose="02020603050405020304" pitchFamily="18"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de-DE"/>
          </a:p>
        </p:txBody>
      </p:sp>
      <p:sp>
        <p:nvSpPr>
          <p:cNvPr id="3" name="Content Placeholder 2"/>
          <p:cNvSpPr>
            <a:spLocks noGrp="1"/>
          </p:cNvSpPr>
          <p:nvPr>
            <p:ph sz="half" idx="1"/>
          </p:nvPr>
        </p:nvSpPr>
        <p:spPr>
          <a:xfrm>
            <a:off x="2398713" y="12987338"/>
            <a:ext cx="13527087" cy="2697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Content Placeholder 3"/>
          <p:cNvSpPr>
            <a:spLocks noGrp="1"/>
          </p:cNvSpPr>
          <p:nvPr>
            <p:ph sz="half" idx="2"/>
          </p:nvPr>
        </p:nvSpPr>
        <p:spPr>
          <a:xfrm>
            <a:off x="16078200" y="12987338"/>
            <a:ext cx="13527088" cy="2697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5" name="日期占位符 4"/>
          <p:cNvSpPr>
            <a:spLocks noGrp="1"/>
          </p:cNvSpPr>
          <p:nvPr>
            <p:ph type="dt" sz="half" idx="10"/>
          </p:nvPr>
        </p:nvSpPr>
        <p:spPr/>
        <p:txBody>
          <a:bodyPr/>
          <a:lstStyle/>
          <a:p>
            <a:pPr marL="0" marR="0" lvl="0" indent="0" algn="l" defTabSz="4352925" rtl="0" eaLnBrk="0" fontAlgn="base" latinLnBrk="0" hangingPunct="0">
              <a:lnSpc>
                <a:spcPct val="100000"/>
              </a:lnSpc>
              <a:spcBef>
                <a:spcPct val="0"/>
              </a:spcBef>
              <a:spcAft>
                <a:spcPct val="0"/>
              </a:spcAft>
              <a:buClrTx/>
              <a:buSzTx/>
              <a:buFontTx/>
              <a:buNone/>
              <a:defRPr/>
            </a:pPr>
            <a:endParaRPr kumimoji="0" lang="en-AU" altLang="de-DE" sz="66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6" name="页脚占位符 5"/>
          <p:cNvSpPr>
            <a:spLocks noGrp="1"/>
          </p:cNvSpPr>
          <p:nvPr>
            <p:ph type="ftr" sz="quarter" idx="11"/>
          </p:nvPr>
        </p:nvSpPr>
        <p:spPr/>
        <p:txBody>
          <a:bodyPr/>
          <a:lstStyle/>
          <a:p>
            <a:pPr marL="0" marR="0" lvl="0" indent="0" algn="ctr" defTabSz="4352925" rtl="0" eaLnBrk="0" fontAlgn="base" latinLnBrk="0" hangingPunct="0">
              <a:lnSpc>
                <a:spcPct val="100000"/>
              </a:lnSpc>
              <a:spcBef>
                <a:spcPct val="0"/>
              </a:spcBef>
              <a:spcAft>
                <a:spcPct val="0"/>
              </a:spcAft>
              <a:buClrTx/>
              <a:buSzTx/>
              <a:buFontTx/>
              <a:buNone/>
              <a:defRPr/>
            </a:pPr>
            <a:endParaRPr kumimoji="0" lang="en-AU" altLang="de-DE" sz="66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7" name="灯片编号占位符 6"/>
          <p:cNvSpPr>
            <a:spLocks noGrp="1"/>
          </p:cNvSpPr>
          <p:nvPr>
            <p:ph type="sldNum" sz="quarter" idx="12"/>
          </p:nvPr>
        </p:nvSpPr>
        <p:spPr/>
        <p:txBody>
          <a:bodyPr/>
          <a:lstStyle/>
          <a:p>
            <a:pPr lvl="0" defTabSz="4352925">
              <a:buNone/>
            </a:pPr>
            <a:fld id="{9A0DB2DC-4C9A-4742-B13C-FB6460FD3503}" type="slidenum">
              <a:rPr lang="en-AU" altLang="de-DE" dirty="0">
                <a:latin typeface="Times New Roman" panose="02020603050405020304" pitchFamily="18" charset="0"/>
              </a:rPr>
              <a:t>‹#›</a:t>
            </a:fld>
            <a:endParaRPr lang="en-AU" altLang="de-DE" dirty="0">
              <a:latin typeface="Times New Roman" panose="02020603050405020304" pitchFamily="18"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05038" y="2393950"/>
            <a:ext cx="27603450" cy="8689975"/>
          </a:xfrm>
        </p:spPr>
        <p:txBody>
          <a:bodyPr/>
          <a:lstStyle/>
          <a:p>
            <a:r>
              <a:rPr lang="en-US"/>
              <a:t>Click to edit Master title style</a:t>
            </a:r>
            <a:endParaRPr lang="de-DE"/>
          </a:p>
        </p:txBody>
      </p:sp>
      <p:sp>
        <p:nvSpPr>
          <p:cNvPr id="3" name="Text Placeholder 2"/>
          <p:cNvSpPr>
            <a:spLocks noGrp="1"/>
          </p:cNvSpPr>
          <p:nvPr>
            <p:ph type="body" idx="1"/>
          </p:nvPr>
        </p:nvSpPr>
        <p:spPr>
          <a:xfrm>
            <a:off x="2205038" y="11020425"/>
            <a:ext cx="13538200" cy="54022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205038" y="16422688"/>
            <a:ext cx="13538200" cy="241538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5" name="Text Placeholder 4"/>
          <p:cNvSpPr>
            <a:spLocks noGrp="1"/>
          </p:cNvSpPr>
          <p:nvPr>
            <p:ph type="body" sz="quarter" idx="3"/>
          </p:nvPr>
        </p:nvSpPr>
        <p:spPr>
          <a:xfrm>
            <a:off x="16202025" y="11020425"/>
            <a:ext cx="13606463" cy="54022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16202025" y="16422688"/>
            <a:ext cx="13606463" cy="241538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7" name="日期占位符 6"/>
          <p:cNvSpPr>
            <a:spLocks noGrp="1"/>
          </p:cNvSpPr>
          <p:nvPr>
            <p:ph type="dt" sz="half" idx="10"/>
          </p:nvPr>
        </p:nvSpPr>
        <p:spPr/>
        <p:txBody>
          <a:bodyPr/>
          <a:lstStyle/>
          <a:p>
            <a:pPr marL="0" marR="0" lvl="0" indent="0" algn="l" defTabSz="4352925" rtl="0" eaLnBrk="0" fontAlgn="base" latinLnBrk="0" hangingPunct="0">
              <a:lnSpc>
                <a:spcPct val="100000"/>
              </a:lnSpc>
              <a:spcBef>
                <a:spcPct val="0"/>
              </a:spcBef>
              <a:spcAft>
                <a:spcPct val="0"/>
              </a:spcAft>
              <a:buClrTx/>
              <a:buSzTx/>
              <a:buFontTx/>
              <a:buNone/>
              <a:defRPr/>
            </a:pPr>
            <a:endParaRPr kumimoji="0" lang="en-AU" altLang="de-DE" sz="66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8" name="页脚占位符 7"/>
          <p:cNvSpPr>
            <a:spLocks noGrp="1"/>
          </p:cNvSpPr>
          <p:nvPr>
            <p:ph type="ftr" sz="quarter" idx="11"/>
          </p:nvPr>
        </p:nvSpPr>
        <p:spPr/>
        <p:txBody>
          <a:bodyPr/>
          <a:lstStyle/>
          <a:p>
            <a:pPr marL="0" marR="0" lvl="0" indent="0" algn="ctr" defTabSz="4352925" rtl="0" eaLnBrk="0" fontAlgn="base" latinLnBrk="0" hangingPunct="0">
              <a:lnSpc>
                <a:spcPct val="100000"/>
              </a:lnSpc>
              <a:spcBef>
                <a:spcPct val="0"/>
              </a:spcBef>
              <a:spcAft>
                <a:spcPct val="0"/>
              </a:spcAft>
              <a:buClrTx/>
              <a:buSzTx/>
              <a:buFontTx/>
              <a:buNone/>
              <a:defRPr/>
            </a:pPr>
            <a:endParaRPr kumimoji="0" lang="en-AU" altLang="de-DE" sz="66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9" name="灯片编号占位符 8"/>
          <p:cNvSpPr>
            <a:spLocks noGrp="1"/>
          </p:cNvSpPr>
          <p:nvPr>
            <p:ph type="sldNum" sz="quarter" idx="12"/>
          </p:nvPr>
        </p:nvSpPr>
        <p:spPr/>
        <p:txBody>
          <a:bodyPr/>
          <a:lstStyle/>
          <a:p>
            <a:pPr lvl="0" defTabSz="4352925">
              <a:buNone/>
            </a:pPr>
            <a:fld id="{9A0DB2DC-4C9A-4742-B13C-FB6460FD3503}" type="slidenum">
              <a:rPr lang="en-AU" altLang="de-DE" dirty="0">
                <a:latin typeface="Times New Roman" panose="02020603050405020304" pitchFamily="18" charset="0"/>
              </a:rPr>
              <a:t>‹#›</a:t>
            </a:fld>
            <a:endParaRPr lang="en-AU" altLang="de-DE" dirty="0">
              <a:latin typeface="Times New Roman" panose="02020603050405020304" pitchFamily="18"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de-DE"/>
          </a:p>
        </p:txBody>
      </p:sp>
      <p:sp>
        <p:nvSpPr>
          <p:cNvPr id="3" name="日期占位符 2"/>
          <p:cNvSpPr>
            <a:spLocks noGrp="1"/>
          </p:cNvSpPr>
          <p:nvPr>
            <p:ph type="dt" sz="half" idx="10"/>
          </p:nvPr>
        </p:nvSpPr>
        <p:spPr/>
        <p:txBody>
          <a:bodyPr/>
          <a:lstStyle/>
          <a:p>
            <a:pPr marL="0" marR="0" lvl="0" indent="0" algn="l" defTabSz="4352925" rtl="0" eaLnBrk="0" fontAlgn="base" latinLnBrk="0" hangingPunct="0">
              <a:lnSpc>
                <a:spcPct val="100000"/>
              </a:lnSpc>
              <a:spcBef>
                <a:spcPct val="0"/>
              </a:spcBef>
              <a:spcAft>
                <a:spcPct val="0"/>
              </a:spcAft>
              <a:buClrTx/>
              <a:buSzTx/>
              <a:buFontTx/>
              <a:buNone/>
              <a:defRPr/>
            </a:pPr>
            <a:endParaRPr kumimoji="0" lang="en-AU" altLang="de-DE" sz="66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4" name="页脚占位符 3"/>
          <p:cNvSpPr>
            <a:spLocks noGrp="1"/>
          </p:cNvSpPr>
          <p:nvPr>
            <p:ph type="ftr" sz="quarter" idx="11"/>
          </p:nvPr>
        </p:nvSpPr>
        <p:spPr/>
        <p:txBody>
          <a:bodyPr/>
          <a:lstStyle/>
          <a:p>
            <a:pPr marL="0" marR="0" lvl="0" indent="0" algn="ctr" defTabSz="4352925" rtl="0" eaLnBrk="0" fontAlgn="base" latinLnBrk="0" hangingPunct="0">
              <a:lnSpc>
                <a:spcPct val="100000"/>
              </a:lnSpc>
              <a:spcBef>
                <a:spcPct val="0"/>
              </a:spcBef>
              <a:spcAft>
                <a:spcPct val="0"/>
              </a:spcAft>
              <a:buClrTx/>
              <a:buSzTx/>
              <a:buFontTx/>
              <a:buNone/>
              <a:defRPr/>
            </a:pPr>
            <a:endParaRPr kumimoji="0" lang="en-AU" altLang="de-DE" sz="66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5" name="灯片编号占位符 4"/>
          <p:cNvSpPr>
            <a:spLocks noGrp="1"/>
          </p:cNvSpPr>
          <p:nvPr>
            <p:ph type="sldNum" sz="quarter" idx="12"/>
          </p:nvPr>
        </p:nvSpPr>
        <p:spPr/>
        <p:txBody>
          <a:bodyPr/>
          <a:lstStyle/>
          <a:p>
            <a:pPr lvl="0" defTabSz="4352925">
              <a:buNone/>
            </a:pPr>
            <a:fld id="{9A0DB2DC-4C9A-4742-B13C-FB6460FD3503}" type="slidenum">
              <a:rPr lang="en-AU" altLang="de-DE" dirty="0">
                <a:latin typeface="Times New Roman" panose="02020603050405020304" pitchFamily="18" charset="0"/>
              </a:rPr>
              <a:t>‹#›</a:t>
            </a:fld>
            <a:endParaRPr lang="en-AU" altLang="de-DE" dirty="0">
              <a:latin typeface="Times New Roman" panose="02020603050405020304" pitchFamily="18"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4352925" rtl="0" eaLnBrk="0" fontAlgn="base" latinLnBrk="0" hangingPunct="0">
              <a:lnSpc>
                <a:spcPct val="100000"/>
              </a:lnSpc>
              <a:spcBef>
                <a:spcPct val="0"/>
              </a:spcBef>
              <a:spcAft>
                <a:spcPct val="0"/>
              </a:spcAft>
              <a:buClrTx/>
              <a:buSzTx/>
              <a:buFontTx/>
              <a:buNone/>
              <a:defRPr/>
            </a:pPr>
            <a:endParaRPr kumimoji="0" lang="en-AU" altLang="de-DE" sz="66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 name="页脚占位符 2"/>
          <p:cNvSpPr>
            <a:spLocks noGrp="1"/>
          </p:cNvSpPr>
          <p:nvPr>
            <p:ph type="ftr" sz="quarter" idx="11"/>
          </p:nvPr>
        </p:nvSpPr>
        <p:spPr/>
        <p:txBody>
          <a:bodyPr/>
          <a:lstStyle/>
          <a:p>
            <a:pPr marL="0" marR="0" lvl="0" indent="0" algn="ctr" defTabSz="4352925" rtl="0" eaLnBrk="0" fontAlgn="base" latinLnBrk="0" hangingPunct="0">
              <a:lnSpc>
                <a:spcPct val="100000"/>
              </a:lnSpc>
              <a:spcBef>
                <a:spcPct val="0"/>
              </a:spcBef>
              <a:spcAft>
                <a:spcPct val="0"/>
              </a:spcAft>
              <a:buClrTx/>
              <a:buSzTx/>
              <a:buFontTx/>
              <a:buNone/>
              <a:defRPr/>
            </a:pPr>
            <a:endParaRPr kumimoji="0" lang="en-AU" altLang="de-DE" sz="66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4" name="灯片编号占位符 3"/>
          <p:cNvSpPr>
            <a:spLocks noGrp="1"/>
          </p:cNvSpPr>
          <p:nvPr>
            <p:ph type="sldNum" sz="quarter" idx="12"/>
          </p:nvPr>
        </p:nvSpPr>
        <p:spPr/>
        <p:txBody>
          <a:bodyPr/>
          <a:lstStyle/>
          <a:p>
            <a:pPr lvl="0" defTabSz="4352925">
              <a:buNone/>
            </a:pPr>
            <a:fld id="{9A0DB2DC-4C9A-4742-B13C-FB6460FD3503}" type="slidenum">
              <a:rPr lang="en-AU" altLang="de-DE" dirty="0">
                <a:latin typeface="Times New Roman" panose="02020603050405020304" pitchFamily="18" charset="0"/>
              </a:rPr>
              <a:t>‹#›</a:t>
            </a:fld>
            <a:endParaRPr lang="en-AU" altLang="de-DE" dirty="0">
              <a:latin typeface="Times New Roman" panose="02020603050405020304" pitchFamily="18"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05038" y="2997200"/>
            <a:ext cx="10321925" cy="10490200"/>
          </a:xfrm>
        </p:spPr>
        <p:txBody>
          <a:bodyPr anchor="b"/>
          <a:lstStyle>
            <a:lvl1pPr>
              <a:defRPr sz="3200"/>
            </a:lvl1pPr>
          </a:lstStyle>
          <a:p>
            <a:r>
              <a:rPr lang="en-US"/>
              <a:t>Click to edit Master title style</a:t>
            </a:r>
            <a:endParaRPr lang="de-DE"/>
          </a:p>
        </p:txBody>
      </p:sp>
      <p:sp>
        <p:nvSpPr>
          <p:cNvPr id="3" name="Content Placeholder 2"/>
          <p:cNvSpPr>
            <a:spLocks noGrp="1"/>
          </p:cNvSpPr>
          <p:nvPr>
            <p:ph idx="1"/>
          </p:nvPr>
        </p:nvSpPr>
        <p:spPr>
          <a:xfrm>
            <a:off x="13606463" y="6473825"/>
            <a:ext cx="16202025" cy="3194843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Text Placeholder 3"/>
          <p:cNvSpPr>
            <a:spLocks noGrp="1"/>
          </p:cNvSpPr>
          <p:nvPr>
            <p:ph type="body" sz="half" idx="2"/>
          </p:nvPr>
        </p:nvSpPr>
        <p:spPr>
          <a:xfrm>
            <a:off x="2205038" y="13487400"/>
            <a:ext cx="10321925" cy="249872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日期占位符 4"/>
          <p:cNvSpPr>
            <a:spLocks noGrp="1"/>
          </p:cNvSpPr>
          <p:nvPr>
            <p:ph type="dt" sz="half" idx="10"/>
          </p:nvPr>
        </p:nvSpPr>
        <p:spPr/>
        <p:txBody>
          <a:bodyPr/>
          <a:lstStyle/>
          <a:p>
            <a:pPr marL="0" marR="0" lvl="0" indent="0" algn="l" defTabSz="4352925" rtl="0" eaLnBrk="0" fontAlgn="base" latinLnBrk="0" hangingPunct="0">
              <a:lnSpc>
                <a:spcPct val="100000"/>
              </a:lnSpc>
              <a:spcBef>
                <a:spcPct val="0"/>
              </a:spcBef>
              <a:spcAft>
                <a:spcPct val="0"/>
              </a:spcAft>
              <a:buClrTx/>
              <a:buSzTx/>
              <a:buFontTx/>
              <a:buNone/>
              <a:defRPr/>
            </a:pPr>
            <a:endParaRPr kumimoji="0" lang="en-AU" altLang="de-DE" sz="66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6" name="页脚占位符 5"/>
          <p:cNvSpPr>
            <a:spLocks noGrp="1"/>
          </p:cNvSpPr>
          <p:nvPr>
            <p:ph type="ftr" sz="quarter" idx="11"/>
          </p:nvPr>
        </p:nvSpPr>
        <p:spPr/>
        <p:txBody>
          <a:bodyPr/>
          <a:lstStyle/>
          <a:p>
            <a:pPr marL="0" marR="0" lvl="0" indent="0" algn="ctr" defTabSz="4352925" rtl="0" eaLnBrk="0" fontAlgn="base" latinLnBrk="0" hangingPunct="0">
              <a:lnSpc>
                <a:spcPct val="100000"/>
              </a:lnSpc>
              <a:spcBef>
                <a:spcPct val="0"/>
              </a:spcBef>
              <a:spcAft>
                <a:spcPct val="0"/>
              </a:spcAft>
              <a:buClrTx/>
              <a:buSzTx/>
              <a:buFontTx/>
              <a:buNone/>
              <a:defRPr/>
            </a:pPr>
            <a:endParaRPr kumimoji="0" lang="en-AU" altLang="de-DE" sz="66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7" name="灯片编号占位符 6"/>
          <p:cNvSpPr>
            <a:spLocks noGrp="1"/>
          </p:cNvSpPr>
          <p:nvPr>
            <p:ph type="sldNum" sz="quarter" idx="12"/>
          </p:nvPr>
        </p:nvSpPr>
        <p:spPr/>
        <p:txBody>
          <a:bodyPr/>
          <a:lstStyle/>
          <a:p>
            <a:pPr lvl="0" defTabSz="4352925">
              <a:buNone/>
            </a:pPr>
            <a:fld id="{9A0DB2DC-4C9A-4742-B13C-FB6460FD3503}" type="slidenum">
              <a:rPr lang="en-AU" altLang="de-DE" dirty="0">
                <a:latin typeface="Times New Roman" panose="02020603050405020304" pitchFamily="18" charset="0"/>
              </a:rPr>
              <a:t>‹#›</a:t>
            </a:fld>
            <a:endParaRPr lang="en-AU" altLang="de-DE" dirty="0">
              <a:latin typeface="Times New Roman" panose="02020603050405020304" pitchFamily="18"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05038" y="2997200"/>
            <a:ext cx="10321925" cy="10490200"/>
          </a:xfrm>
        </p:spPr>
        <p:txBody>
          <a:bodyPr anchor="b"/>
          <a:lstStyle>
            <a:lvl1pPr>
              <a:defRPr sz="3200"/>
            </a:lvl1pPr>
          </a:lstStyle>
          <a:p>
            <a:r>
              <a:rPr lang="en-US"/>
              <a:t>Click to edit Master title style</a:t>
            </a:r>
            <a:endParaRPr lang="de-DE"/>
          </a:p>
        </p:txBody>
      </p:sp>
      <p:sp>
        <p:nvSpPr>
          <p:cNvPr id="3" name="Picture Placeholder 2"/>
          <p:cNvSpPr>
            <a:spLocks noGrp="1"/>
          </p:cNvSpPr>
          <p:nvPr>
            <p:ph type="pic" idx="1"/>
          </p:nvPr>
        </p:nvSpPr>
        <p:spPr>
          <a:xfrm>
            <a:off x="13606463" y="6473825"/>
            <a:ext cx="16202025" cy="31948438"/>
          </a:xfrm>
        </p:spPr>
        <p:txBody>
          <a:bodyPr vert="horz" wrap="square" lIns="435326" tIns="217663" rIns="435326" bIns="217663"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4352925" rtl="0" eaLnBrk="0" fontAlgn="base" latinLnBrk="0" hangingPunct="0">
              <a:lnSpc>
                <a:spcPct val="100000"/>
              </a:lnSpc>
              <a:spcBef>
                <a:spcPct val="20000"/>
              </a:spcBef>
              <a:spcAft>
                <a:spcPct val="0"/>
              </a:spcAft>
              <a:buClrTx/>
              <a:buSzTx/>
              <a:buFontTx/>
              <a:buNone/>
              <a:defRPr/>
            </a:pPr>
            <a:endParaRPr kumimoji="0" lang="de-DE" sz="3200" b="0" i="0" u="none" strike="noStrike" kern="1200" cap="none" spc="0" normalizeH="0" baseline="0" noProof="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2205038" y="13487400"/>
            <a:ext cx="10321925" cy="249872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日期占位符 4"/>
          <p:cNvSpPr>
            <a:spLocks noGrp="1"/>
          </p:cNvSpPr>
          <p:nvPr>
            <p:ph type="dt" sz="half" idx="10"/>
          </p:nvPr>
        </p:nvSpPr>
        <p:spPr/>
        <p:txBody>
          <a:bodyPr/>
          <a:lstStyle/>
          <a:p>
            <a:pPr marL="0" marR="0" lvl="0" indent="0" algn="l" defTabSz="4352925" rtl="0" eaLnBrk="0" fontAlgn="base" latinLnBrk="0" hangingPunct="0">
              <a:lnSpc>
                <a:spcPct val="100000"/>
              </a:lnSpc>
              <a:spcBef>
                <a:spcPct val="0"/>
              </a:spcBef>
              <a:spcAft>
                <a:spcPct val="0"/>
              </a:spcAft>
              <a:buClrTx/>
              <a:buSzTx/>
              <a:buFontTx/>
              <a:buNone/>
              <a:defRPr/>
            </a:pPr>
            <a:endParaRPr kumimoji="0" lang="en-AU" altLang="de-DE" sz="66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6" name="页脚占位符 5"/>
          <p:cNvSpPr>
            <a:spLocks noGrp="1"/>
          </p:cNvSpPr>
          <p:nvPr>
            <p:ph type="ftr" sz="quarter" idx="11"/>
          </p:nvPr>
        </p:nvSpPr>
        <p:spPr/>
        <p:txBody>
          <a:bodyPr/>
          <a:lstStyle/>
          <a:p>
            <a:pPr marL="0" marR="0" lvl="0" indent="0" algn="ctr" defTabSz="4352925" rtl="0" eaLnBrk="0" fontAlgn="base" latinLnBrk="0" hangingPunct="0">
              <a:lnSpc>
                <a:spcPct val="100000"/>
              </a:lnSpc>
              <a:spcBef>
                <a:spcPct val="0"/>
              </a:spcBef>
              <a:spcAft>
                <a:spcPct val="0"/>
              </a:spcAft>
              <a:buClrTx/>
              <a:buSzTx/>
              <a:buFontTx/>
              <a:buNone/>
              <a:defRPr/>
            </a:pPr>
            <a:endParaRPr kumimoji="0" lang="en-AU" altLang="de-DE" sz="66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7" name="灯片编号占位符 6"/>
          <p:cNvSpPr>
            <a:spLocks noGrp="1"/>
          </p:cNvSpPr>
          <p:nvPr>
            <p:ph type="sldNum" sz="quarter" idx="12"/>
          </p:nvPr>
        </p:nvSpPr>
        <p:spPr/>
        <p:txBody>
          <a:bodyPr/>
          <a:lstStyle/>
          <a:p>
            <a:pPr lvl="0" defTabSz="4352925">
              <a:buNone/>
            </a:pPr>
            <a:fld id="{9A0DB2DC-4C9A-4742-B13C-FB6460FD3503}" type="slidenum">
              <a:rPr lang="en-AU" altLang="de-DE" dirty="0">
                <a:latin typeface="Times New Roman" panose="02020603050405020304" pitchFamily="18" charset="0"/>
              </a:rPr>
              <a:t>‹#›</a:t>
            </a:fld>
            <a:endParaRPr lang="en-AU" altLang="de-DE" dirty="0">
              <a:latin typeface="Times New Roman" panose="02020603050405020304" pitchFamily="18"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p:cNvSpPr>
          <p:nvPr>
            <p:ph type="title"/>
          </p:nvPr>
        </p:nvSpPr>
        <p:spPr>
          <a:xfrm>
            <a:off x="2398713" y="3994150"/>
            <a:ext cx="27206575" cy="7496175"/>
          </a:xfrm>
          <a:prstGeom prst="rect">
            <a:avLst/>
          </a:prstGeom>
          <a:noFill/>
          <a:ln w="9525">
            <a:noFill/>
          </a:ln>
        </p:spPr>
        <p:txBody>
          <a:bodyPr lIns="435326" tIns="217663" rIns="435326" bIns="217663" anchor="ctr" anchorCtr="0"/>
          <a:lstStyle/>
          <a:p>
            <a:pPr lvl="0"/>
            <a:r>
              <a:rPr lang="en-AU" altLang="de-DE" dirty="0"/>
              <a:t>Click to edit Master title style</a:t>
            </a:r>
          </a:p>
        </p:txBody>
      </p:sp>
      <p:sp>
        <p:nvSpPr>
          <p:cNvPr id="1027" name="Rectangle 3"/>
          <p:cNvSpPr>
            <a:spLocks noGrp="1"/>
          </p:cNvSpPr>
          <p:nvPr>
            <p:ph type="body" idx="1"/>
          </p:nvPr>
        </p:nvSpPr>
        <p:spPr>
          <a:xfrm>
            <a:off x="2398713" y="12987338"/>
            <a:ext cx="27206575" cy="26974800"/>
          </a:xfrm>
          <a:prstGeom prst="rect">
            <a:avLst/>
          </a:prstGeom>
          <a:noFill/>
          <a:ln w="9525">
            <a:noFill/>
          </a:ln>
        </p:spPr>
        <p:txBody>
          <a:bodyPr lIns="435326" tIns="217663" rIns="435326" bIns="217663"/>
          <a:lstStyle/>
          <a:p>
            <a:pPr lvl="0"/>
            <a:r>
              <a:rPr lang="en-AU" altLang="de-DE" dirty="0"/>
              <a:t>Click to edit Master text styles</a:t>
            </a:r>
          </a:p>
          <a:p>
            <a:pPr lvl="1"/>
            <a:r>
              <a:rPr lang="en-AU" altLang="de-DE" dirty="0"/>
              <a:t>Second level</a:t>
            </a:r>
          </a:p>
          <a:p>
            <a:pPr lvl="2"/>
            <a:r>
              <a:rPr lang="en-AU" altLang="de-DE" dirty="0"/>
              <a:t>Third level</a:t>
            </a:r>
          </a:p>
          <a:p>
            <a:pPr lvl="3"/>
            <a:r>
              <a:rPr lang="en-AU" altLang="de-DE" dirty="0"/>
              <a:t>Fourth level</a:t>
            </a:r>
          </a:p>
          <a:p>
            <a:pPr lvl="4"/>
            <a:r>
              <a:rPr lang="en-AU" altLang="de-DE" dirty="0"/>
              <a:t>Fifth level</a:t>
            </a:r>
          </a:p>
        </p:txBody>
      </p:sp>
      <p:sp>
        <p:nvSpPr>
          <p:cNvPr id="1028" name="Rectangle 4"/>
          <p:cNvSpPr>
            <a:spLocks noGrp="1" noChangeArrowheads="1"/>
          </p:cNvSpPr>
          <p:nvPr>
            <p:ph type="dt" sz="half" idx="2"/>
          </p:nvPr>
        </p:nvSpPr>
        <p:spPr bwMode="auto">
          <a:xfrm>
            <a:off x="2398713" y="40963850"/>
            <a:ext cx="6670675" cy="2994025"/>
          </a:xfrm>
          <a:prstGeom prst="rect">
            <a:avLst/>
          </a:prstGeom>
          <a:noFill/>
          <a:ln>
            <a:noFill/>
          </a:ln>
          <a:effectLst/>
        </p:spPr>
        <p:txBody>
          <a:bodyPr vert="horz" wrap="square" lIns="435326" tIns="217663" rIns="435326" bIns="217663" numCol="1" anchor="t" anchorCtr="0" compatLnSpc="1"/>
          <a:lstStyle>
            <a:lvl1pPr algn="l" defTabSz="4352925">
              <a:defRPr sz="6600"/>
            </a:lvl1pPr>
          </a:lstStyle>
          <a:p>
            <a:pPr marL="0" marR="0" lvl="0" indent="0" algn="l" defTabSz="4352925" rtl="0" eaLnBrk="0" fontAlgn="base" latinLnBrk="0" hangingPunct="0">
              <a:lnSpc>
                <a:spcPct val="100000"/>
              </a:lnSpc>
              <a:spcBef>
                <a:spcPct val="0"/>
              </a:spcBef>
              <a:spcAft>
                <a:spcPct val="0"/>
              </a:spcAft>
              <a:buClrTx/>
              <a:buSzTx/>
              <a:buFontTx/>
              <a:buNone/>
              <a:defRPr/>
            </a:pPr>
            <a:endParaRPr kumimoji="0" lang="en-AU" altLang="de-DE" sz="66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1029" name="Rectangle 5"/>
          <p:cNvSpPr>
            <a:spLocks noGrp="1" noChangeArrowheads="1"/>
          </p:cNvSpPr>
          <p:nvPr>
            <p:ph type="ftr" sz="quarter" idx="3"/>
          </p:nvPr>
        </p:nvSpPr>
        <p:spPr bwMode="auto">
          <a:xfrm>
            <a:off x="10934700" y="40963850"/>
            <a:ext cx="10134600" cy="2994025"/>
          </a:xfrm>
          <a:prstGeom prst="rect">
            <a:avLst/>
          </a:prstGeom>
          <a:noFill/>
          <a:ln>
            <a:noFill/>
          </a:ln>
          <a:effectLst/>
        </p:spPr>
        <p:txBody>
          <a:bodyPr vert="horz" wrap="square" lIns="435326" tIns="217663" rIns="435326" bIns="217663" numCol="1" anchor="t" anchorCtr="0" compatLnSpc="1"/>
          <a:lstStyle>
            <a:lvl1pPr algn="ctr" defTabSz="4352925">
              <a:defRPr sz="6600"/>
            </a:lvl1pPr>
          </a:lstStyle>
          <a:p>
            <a:pPr marL="0" marR="0" lvl="0" indent="0" algn="ctr" defTabSz="4352925" rtl="0" eaLnBrk="0" fontAlgn="base" latinLnBrk="0" hangingPunct="0">
              <a:lnSpc>
                <a:spcPct val="100000"/>
              </a:lnSpc>
              <a:spcBef>
                <a:spcPct val="0"/>
              </a:spcBef>
              <a:spcAft>
                <a:spcPct val="0"/>
              </a:spcAft>
              <a:buClrTx/>
              <a:buSzTx/>
              <a:buFontTx/>
              <a:buNone/>
              <a:defRPr/>
            </a:pPr>
            <a:endParaRPr kumimoji="0" lang="en-AU" altLang="de-DE" sz="66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1030" name="Rectangle 6"/>
          <p:cNvSpPr>
            <a:spLocks noGrp="1" noChangeArrowheads="1"/>
          </p:cNvSpPr>
          <p:nvPr>
            <p:ph type="sldNum" sz="quarter" idx="4"/>
          </p:nvPr>
        </p:nvSpPr>
        <p:spPr bwMode="auto">
          <a:xfrm>
            <a:off x="22934613" y="40963850"/>
            <a:ext cx="6670675" cy="2994025"/>
          </a:xfrm>
          <a:prstGeom prst="rect">
            <a:avLst/>
          </a:prstGeom>
          <a:noFill/>
          <a:ln>
            <a:noFill/>
          </a:ln>
          <a:effectLst/>
        </p:spPr>
        <p:txBody>
          <a:bodyPr vert="horz" wrap="square" lIns="435326" tIns="217663" rIns="435326" bIns="217663" numCol="1" anchor="t" anchorCtr="0" compatLnSpc="1"/>
          <a:lstStyle>
            <a:lvl1pPr algn="r">
              <a:defRPr sz="6600"/>
            </a:lvl1pPr>
          </a:lstStyle>
          <a:p>
            <a:pPr lvl="0" defTabSz="4352925">
              <a:buNone/>
            </a:pPr>
            <a:fld id="{9A0DB2DC-4C9A-4742-B13C-FB6460FD3503}" type="slidenum">
              <a:rPr lang="en-AU" altLang="de-DE" dirty="0">
                <a:latin typeface="Times New Roman" panose="02020603050405020304" pitchFamily="18" charset="0"/>
              </a:rPr>
              <a:t>‹#›</a:t>
            </a:fld>
            <a:endParaRPr lang="en-AU" altLang="de-DE" dirty="0">
              <a:latin typeface="Times New Roman" panose="02020603050405020304" pitchFamily="18"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4352925" rtl="0" eaLnBrk="0" fontAlgn="base" hangingPunct="0">
        <a:spcBef>
          <a:spcPct val="0"/>
        </a:spcBef>
        <a:spcAft>
          <a:spcPct val="0"/>
        </a:spcAft>
        <a:defRPr sz="21000" kern="1200">
          <a:solidFill>
            <a:schemeClr val="tx2"/>
          </a:solidFill>
          <a:latin typeface="+mj-lt"/>
          <a:ea typeface="+mj-ea"/>
          <a:cs typeface="+mj-cs"/>
        </a:defRPr>
      </a:lvl1pPr>
      <a:lvl2pPr algn="ctr" defTabSz="4352925" rtl="0" eaLnBrk="0" fontAlgn="base" hangingPunct="0">
        <a:spcBef>
          <a:spcPct val="0"/>
        </a:spcBef>
        <a:spcAft>
          <a:spcPct val="0"/>
        </a:spcAft>
        <a:defRPr sz="21000">
          <a:solidFill>
            <a:schemeClr val="tx2"/>
          </a:solidFill>
          <a:latin typeface="Times New Roman" panose="02020603050405020304" pitchFamily="18" charset="0"/>
        </a:defRPr>
      </a:lvl2pPr>
      <a:lvl3pPr algn="ctr" defTabSz="4352925" rtl="0" eaLnBrk="0" fontAlgn="base" hangingPunct="0">
        <a:spcBef>
          <a:spcPct val="0"/>
        </a:spcBef>
        <a:spcAft>
          <a:spcPct val="0"/>
        </a:spcAft>
        <a:defRPr sz="21000">
          <a:solidFill>
            <a:schemeClr val="tx2"/>
          </a:solidFill>
          <a:latin typeface="Times New Roman" panose="02020603050405020304" pitchFamily="18" charset="0"/>
        </a:defRPr>
      </a:lvl3pPr>
      <a:lvl4pPr algn="ctr" defTabSz="4352925" rtl="0" eaLnBrk="0" fontAlgn="base" hangingPunct="0">
        <a:spcBef>
          <a:spcPct val="0"/>
        </a:spcBef>
        <a:spcAft>
          <a:spcPct val="0"/>
        </a:spcAft>
        <a:defRPr sz="21000">
          <a:solidFill>
            <a:schemeClr val="tx2"/>
          </a:solidFill>
          <a:latin typeface="Times New Roman" panose="02020603050405020304" pitchFamily="18" charset="0"/>
        </a:defRPr>
      </a:lvl4pPr>
      <a:lvl5pPr algn="ctr" defTabSz="4352925" rtl="0" eaLnBrk="0" fontAlgn="base" hangingPunct="0">
        <a:spcBef>
          <a:spcPct val="0"/>
        </a:spcBef>
        <a:spcAft>
          <a:spcPct val="0"/>
        </a:spcAft>
        <a:defRPr sz="21000">
          <a:solidFill>
            <a:schemeClr val="tx2"/>
          </a:solidFill>
          <a:latin typeface="Times New Roman" panose="02020603050405020304" pitchFamily="18" charset="0"/>
        </a:defRPr>
      </a:lvl5pPr>
      <a:lvl6pPr marL="457200" algn="ctr" defTabSz="4352925" rtl="0" eaLnBrk="0" fontAlgn="base" hangingPunct="0">
        <a:spcBef>
          <a:spcPct val="0"/>
        </a:spcBef>
        <a:spcAft>
          <a:spcPct val="0"/>
        </a:spcAft>
        <a:defRPr sz="21000">
          <a:solidFill>
            <a:schemeClr val="tx2"/>
          </a:solidFill>
          <a:latin typeface="Times New Roman" panose="02020603050405020304" pitchFamily="18" charset="0"/>
        </a:defRPr>
      </a:lvl6pPr>
      <a:lvl7pPr marL="914400" algn="ctr" defTabSz="4352925" rtl="0" eaLnBrk="0" fontAlgn="base" hangingPunct="0">
        <a:spcBef>
          <a:spcPct val="0"/>
        </a:spcBef>
        <a:spcAft>
          <a:spcPct val="0"/>
        </a:spcAft>
        <a:defRPr sz="21000">
          <a:solidFill>
            <a:schemeClr val="tx2"/>
          </a:solidFill>
          <a:latin typeface="Times New Roman" panose="02020603050405020304" pitchFamily="18" charset="0"/>
        </a:defRPr>
      </a:lvl7pPr>
      <a:lvl8pPr marL="1371600" algn="ctr" defTabSz="4352925" rtl="0" eaLnBrk="0" fontAlgn="base" hangingPunct="0">
        <a:spcBef>
          <a:spcPct val="0"/>
        </a:spcBef>
        <a:spcAft>
          <a:spcPct val="0"/>
        </a:spcAft>
        <a:defRPr sz="21000">
          <a:solidFill>
            <a:schemeClr val="tx2"/>
          </a:solidFill>
          <a:latin typeface="Times New Roman" panose="02020603050405020304" pitchFamily="18" charset="0"/>
        </a:defRPr>
      </a:lvl8pPr>
      <a:lvl9pPr marL="1828800" algn="ctr" defTabSz="4352925" rtl="0" eaLnBrk="0" fontAlgn="base" hangingPunct="0">
        <a:spcBef>
          <a:spcPct val="0"/>
        </a:spcBef>
        <a:spcAft>
          <a:spcPct val="0"/>
        </a:spcAft>
        <a:defRPr sz="21000">
          <a:solidFill>
            <a:schemeClr val="tx2"/>
          </a:solidFill>
          <a:latin typeface="Times New Roman" panose="02020603050405020304" pitchFamily="18" charset="0"/>
        </a:defRPr>
      </a:lvl9pPr>
    </p:titleStyle>
    <p:bodyStyle>
      <a:lvl1pPr marL="1630680" indent="-1630680"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805"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730" indent="-1087755"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emf"/><Relationship Id="rId7" Type="http://schemas.openxmlformats.org/officeDocument/2006/relationships/image" Target="../media/image6.emf"/><Relationship Id="rId2"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image" Target="../media/image5.emf"/><Relationship Id="rId5" Type="http://schemas.openxmlformats.org/officeDocument/2006/relationships/image" Target="../media/image4.emf"/><Relationship Id="rId10" Type="http://schemas.openxmlformats.org/officeDocument/2006/relationships/image" Target="../media/image9.png"/><Relationship Id="rId4" Type="http://schemas.openxmlformats.org/officeDocument/2006/relationships/image" Target="../media/image3.emf"/><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5"/>
          <p:cNvSpPr/>
          <p:nvPr/>
        </p:nvSpPr>
        <p:spPr>
          <a:xfrm>
            <a:off x="457200" y="5791200"/>
            <a:ext cx="9872663" cy="38404800"/>
          </a:xfrm>
          <a:prstGeom prst="rect">
            <a:avLst/>
          </a:prstGeom>
          <a:solidFill>
            <a:srgbClr val="FFFF00">
              <a:alpha val="50195"/>
            </a:srgbClr>
          </a:solidFill>
          <a:ln w="127000">
            <a:noFill/>
          </a:ln>
        </p:spPr>
        <p:txBody>
          <a:bodyPr wrap="none" lIns="95325" tIns="47662" rIns="95325" bIns="47662" anchor="ctr" anchorCtr="0"/>
          <a:lstStyle>
            <a:lvl1pPr marL="1630680" indent="-1630680"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805"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730" indent="-1087755"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stStyle>
          <a:p>
            <a:pPr marL="0" lvl="0" indent="0" algn="ctr" defTabSz="952500">
              <a:spcBef>
                <a:spcPct val="0"/>
              </a:spcBef>
              <a:buNone/>
            </a:pPr>
            <a:endParaRPr lang="en-US" altLang="de-DE" sz="2500" dirty="0"/>
          </a:p>
        </p:txBody>
      </p:sp>
      <p:sp>
        <p:nvSpPr>
          <p:cNvPr id="2051" name="Rectangle 6"/>
          <p:cNvSpPr/>
          <p:nvPr/>
        </p:nvSpPr>
        <p:spPr>
          <a:xfrm>
            <a:off x="10896600" y="5715000"/>
            <a:ext cx="9871075" cy="38404800"/>
          </a:xfrm>
          <a:prstGeom prst="rect">
            <a:avLst/>
          </a:prstGeom>
          <a:solidFill>
            <a:srgbClr val="FFFF00">
              <a:alpha val="50195"/>
            </a:srgbClr>
          </a:solidFill>
          <a:ln w="9525">
            <a:noFill/>
          </a:ln>
        </p:spPr>
        <p:txBody>
          <a:bodyPr wrap="none" lIns="95325" tIns="47662" rIns="95325" bIns="47662" anchor="ctr" anchorCtr="0"/>
          <a:lstStyle>
            <a:lvl1pPr marL="1630680" indent="-1630680"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805"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730" indent="-1087755"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stStyle>
          <a:p>
            <a:pPr marL="0" lvl="0" indent="0" algn="ctr" defTabSz="952500">
              <a:spcBef>
                <a:spcPct val="0"/>
              </a:spcBef>
              <a:buNone/>
            </a:pPr>
            <a:endParaRPr lang="en-US" altLang="de-DE" sz="2500" dirty="0"/>
          </a:p>
        </p:txBody>
      </p:sp>
      <p:sp>
        <p:nvSpPr>
          <p:cNvPr id="2052" name="Rectangle 7"/>
          <p:cNvSpPr/>
          <p:nvPr/>
        </p:nvSpPr>
        <p:spPr>
          <a:xfrm>
            <a:off x="21259800" y="5791200"/>
            <a:ext cx="9874250" cy="38404800"/>
          </a:xfrm>
          <a:prstGeom prst="rect">
            <a:avLst/>
          </a:prstGeom>
          <a:solidFill>
            <a:srgbClr val="FFFF00">
              <a:alpha val="50195"/>
            </a:srgbClr>
          </a:solidFill>
          <a:ln w="9525">
            <a:noFill/>
          </a:ln>
        </p:spPr>
        <p:txBody>
          <a:bodyPr wrap="none" lIns="95325" tIns="47662" rIns="95325" bIns="47662" anchor="ctr" anchorCtr="0"/>
          <a:lstStyle>
            <a:lvl1pPr marL="1630680" indent="-1630680"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805"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730" indent="-1087755"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stStyle>
          <a:p>
            <a:pPr marL="0" lvl="0" indent="0" algn="ctr" defTabSz="952500">
              <a:spcBef>
                <a:spcPct val="0"/>
              </a:spcBef>
              <a:buNone/>
            </a:pPr>
            <a:endParaRPr lang="en-US" altLang="de-DE" sz="2500" dirty="0"/>
          </a:p>
        </p:txBody>
      </p:sp>
      <p:sp>
        <p:nvSpPr>
          <p:cNvPr id="2053" name="Rectangle 10"/>
          <p:cNvSpPr/>
          <p:nvPr/>
        </p:nvSpPr>
        <p:spPr>
          <a:xfrm>
            <a:off x="793750" y="-244475"/>
            <a:ext cx="32004000" cy="6043613"/>
          </a:xfrm>
          <a:prstGeom prst="rect">
            <a:avLst/>
          </a:prstGeom>
          <a:noFill/>
          <a:ln w="9525">
            <a:noFill/>
          </a:ln>
        </p:spPr>
        <p:txBody>
          <a:bodyPr wrap="none" lIns="95325" tIns="47662" rIns="95325" bIns="47662" anchor="ctr" anchorCtr="0"/>
          <a:lstStyle>
            <a:lvl1pPr marL="1630680" indent="-1630680"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805"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730" indent="-1087755"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stStyle>
          <a:p>
            <a:pPr marL="457200" lvl="0" indent="-457200" algn="ctr" defTabSz="952500">
              <a:spcBef>
                <a:spcPct val="0"/>
              </a:spcBef>
              <a:buNone/>
            </a:pPr>
            <a:r>
              <a:rPr lang="en-GB" altLang="de-DE" sz="4800" b="1" dirty="0"/>
              <a:t>Integrated Hydrogen Energy Storage with Thermoelectric Generation: Performance and Efficiency Analysis</a:t>
            </a:r>
            <a:r>
              <a:rPr lang="es-CL" altLang="de-DE" sz="3000" b="1" dirty="0"/>
              <a:t>   </a:t>
            </a:r>
          </a:p>
          <a:p>
            <a:pPr marL="0" lvl="0" indent="0" algn="ctr" defTabSz="952500">
              <a:spcBef>
                <a:spcPct val="0"/>
              </a:spcBef>
              <a:buNone/>
            </a:pPr>
            <a:r>
              <a:rPr lang="en-US" altLang="es-ES" sz="3300" b="1" dirty="0"/>
              <a:t>R. Zhang</a:t>
            </a:r>
            <a:r>
              <a:rPr lang="es-ES" altLang="de-DE" sz="3300" b="1" dirty="0"/>
              <a:t> </a:t>
            </a:r>
            <a:endParaRPr lang="es-CL" altLang="de-DE" sz="3300" b="1" dirty="0"/>
          </a:p>
          <a:p>
            <a:pPr marL="457200" lvl="0" indent="-457200" algn="ctr" defTabSz="952500">
              <a:spcBef>
                <a:spcPct val="0"/>
              </a:spcBef>
              <a:buNone/>
            </a:pPr>
            <a:r>
              <a:rPr lang="en-US" altLang="de-DE" sz="2900" i="1" dirty="0"/>
              <a:t>College of Energy and Mechanical Engineering,SUEP, Shanghai – China</a:t>
            </a:r>
            <a:endParaRPr lang="en-AU" altLang="de-DE" sz="2900" i="1" dirty="0"/>
          </a:p>
          <a:p>
            <a:pPr marL="457200" lvl="0" indent="-457200" algn="ctr" defTabSz="952500">
              <a:spcBef>
                <a:spcPct val="0"/>
              </a:spcBef>
              <a:buNone/>
            </a:pPr>
            <a:r>
              <a:rPr lang="en-US" altLang="de-DE" sz="3300" b="1" u="sng" dirty="0"/>
              <a:t>J. Cai</a:t>
            </a:r>
            <a:endParaRPr lang="en-US" altLang="de-DE" sz="3300" b="1" dirty="0"/>
          </a:p>
          <a:p>
            <a:pPr marL="457200" lvl="0" indent="-457200" algn="ctr" defTabSz="952500">
              <a:spcBef>
                <a:spcPct val="0"/>
              </a:spcBef>
              <a:buNone/>
            </a:pPr>
            <a:r>
              <a:rPr altLang="de-DE" sz="2900" i="1" dirty="0"/>
              <a:t>College of Energy and Mechanical Engineering,SUEP, Shanghai – China</a:t>
            </a:r>
          </a:p>
          <a:p>
            <a:pPr marL="457200" lvl="0" indent="-457200" algn="ctr" defTabSz="952500">
              <a:spcBef>
                <a:spcPct val="0"/>
              </a:spcBef>
              <a:buNone/>
            </a:pPr>
            <a:r>
              <a:rPr altLang="de-DE" sz="2900" i="1" dirty="0"/>
              <a:t>Shanghai Non-carbon Energy Conversion and Utilization Institute, Shanghai, China</a:t>
            </a:r>
          </a:p>
          <a:p>
            <a:pPr marL="457200" lvl="0" indent="-457200" algn="ctr" defTabSz="952500">
              <a:spcBef>
                <a:spcPct val="0"/>
              </a:spcBef>
              <a:buNone/>
            </a:pPr>
            <a:r>
              <a:rPr lang="en-US" altLang="de-DE" sz="3300" b="1" u="sng" dirty="0">
                <a:cs typeface="Times New Roman" panose="02020603050405020304" pitchFamily="18" charset="0"/>
              </a:rPr>
              <a:t>Z. Shi</a:t>
            </a:r>
          </a:p>
          <a:p>
            <a:pPr marL="457200" lvl="0" indent="-457200" algn="ctr" defTabSz="952500">
              <a:spcBef>
                <a:spcPct val="0"/>
              </a:spcBef>
              <a:buNone/>
            </a:pPr>
            <a:r>
              <a:rPr altLang="de-DE" sz="2900" i="1" dirty="0"/>
              <a:t>College of Energy and Mechanical Engineering,SUEP, Shanghai – China</a:t>
            </a:r>
          </a:p>
          <a:p>
            <a:pPr marL="457200" lvl="0" indent="-457200" algn="ctr" defTabSz="952500">
              <a:spcBef>
                <a:spcPct val="0"/>
              </a:spcBef>
              <a:buNone/>
            </a:pPr>
            <a:r>
              <a:rPr altLang="de-DE" sz="2900" i="1" dirty="0"/>
              <a:t>Shanghai Non-carbon Energy Conversion and Utilization Institute, Shanghai, China</a:t>
            </a:r>
          </a:p>
          <a:p>
            <a:pPr marL="457200" lvl="0" indent="-457200" algn="ctr" defTabSz="952500">
              <a:spcBef>
                <a:spcPct val="0"/>
              </a:spcBef>
              <a:buNone/>
            </a:pPr>
            <a:r>
              <a:rPr altLang="de-DE" sz="2900" i="1" dirty="0"/>
              <a:t>Guangzhou Institute of Energy Conversion, Guangzhou, China</a:t>
            </a:r>
          </a:p>
          <a:p>
            <a:pPr marL="1409700" lvl="2" indent="-457200" algn="ctr" defTabSz="952500">
              <a:spcBef>
                <a:spcPct val="0"/>
              </a:spcBef>
              <a:buNone/>
            </a:pPr>
            <a:endParaRPr lang="en-US" altLang="de-DE" sz="900" i="1" dirty="0"/>
          </a:p>
        </p:txBody>
      </p:sp>
      <p:sp>
        <p:nvSpPr>
          <p:cNvPr id="2054" name="Rectangle 14"/>
          <p:cNvSpPr/>
          <p:nvPr/>
        </p:nvSpPr>
        <p:spPr>
          <a:xfrm>
            <a:off x="457200" y="5791200"/>
            <a:ext cx="9872663" cy="1581150"/>
          </a:xfrm>
          <a:prstGeom prst="rect">
            <a:avLst/>
          </a:prstGeom>
          <a:solidFill>
            <a:srgbClr val="FF0000"/>
          </a:solidFill>
          <a:ln w="127000">
            <a:noFill/>
          </a:ln>
        </p:spPr>
        <p:txBody>
          <a:bodyPr wrap="none" lIns="95325" tIns="47662" rIns="95325" bIns="47662" anchor="ctr" anchorCtr="0"/>
          <a:lstStyle>
            <a:lvl1pPr marL="1630680" indent="-1630680"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805"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730" indent="-1087755"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stStyle>
          <a:p>
            <a:pPr marL="0" lvl="0" indent="0" algn="ctr" defTabSz="952500">
              <a:spcBef>
                <a:spcPct val="0"/>
              </a:spcBef>
              <a:buNone/>
            </a:pPr>
            <a:r>
              <a:rPr lang="en-AU" altLang="de-DE" sz="5900" b="1" dirty="0"/>
              <a:t>Introduction</a:t>
            </a:r>
            <a:endParaRPr lang="en-AU" altLang="de-DE" sz="5900" dirty="0"/>
          </a:p>
        </p:txBody>
      </p:sp>
      <p:sp>
        <p:nvSpPr>
          <p:cNvPr id="2055" name="Rectangle 16"/>
          <p:cNvSpPr/>
          <p:nvPr/>
        </p:nvSpPr>
        <p:spPr>
          <a:xfrm>
            <a:off x="21266150" y="27127200"/>
            <a:ext cx="9871075" cy="1581150"/>
          </a:xfrm>
          <a:prstGeom prst="rect">
            <a:avLst/>
          </a:prstGeom>
          <a:solidFill>
            <a:srgbClr val="FF0000"/>
          </a:solidFill>
          <a:ln w="127000">
            <a:noFill/>
          </a:ln>
        </p:spPr>
        <p:txBody>
          <a:bodyPr wrap="none" lIns="95325" tIns="47662" rIns="95325" bIns="47662" anchor="ctr" anchorCtr="0"/>
          <a:lstStyle>
            <a:lvl1pPr marL="1630680" indent="-1630680"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805"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730" indent="-1087755"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stStyle>
          <a:p>
            <a:pPr marL="0" lvl="0" indent="0" algn="ctr" defTabSz="952500">
              <a:spcBef>
                <a:spcPct val="0"/>
              </a:spcBef>
              <a:buNone/>
            </a:pPr>
            <a:r>
              <a:rPr lang="en-AU" altLang="de-DE" sz="5900" b="1" dirty="0"/>
              <a:t>Conclusions</a:t>
            </a:r>
          </a:p>
        </p:txBody>
      </p:sp>
      <p:sp>
        <p:nvSpPr>
          <p:cNvPr id="2056" name="Text Box 25"/>
          <p:cNvSpPr txBox="1"/>
          <p:nvPr/>
        </p:nvSpPr>
        <p:spPr>
          <a:xfrm>
            <a:off x="381000" y="41986200"/>
            <a:ext cx="9874250" cy="1953895"/>
          </a:xfrm>
          <a:prstGeom prst="rect">
            <a:avLst/>
          </a:prstGeom>
          <a:noFill/>
          <a:ln w="9525">
            <a:noFill/>
          </a:ln>
        </p:spPr>
        <p:txBody>
          <a:bodyPr lIns="95325" tIns="47662" rIns="95325" bIns="47662" anchor="ctr" anchorCtr="0"/>
          <a:lstStyle>
            <a:lvl1pPr marL="1630680" indent="-1630680"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805"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730" indent="-1087755"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stStyle>
          <a:p>
            <a:pPr marL="273050" lvl="0" indent="0" algn="just" defTabSz="952500">
              <a:spcBef>
                <a:spcPct val="0"/>
              </a:spcBef>
              <a:buNone/>
            </a:pPr>
            <a:r>
              <a:rPr lang="en-GB" altLang="de-DE" sz="3300" dirty="0"/>
              <a:t>   The compressor uses a stage compression, intermediate cooling compressor. It is represented by Eq. (1).</a:t>
            </a:r>
          </a:p>
          <a:p>
            <a:pPr marL="273050" lvl="0" indent="0" algn="just" defTabSz="952500">
              <a:spcBef>
                <a:spcPct val="0"/>
              </a:spcBef>
              <a:buNone/>
            </a:pPr>
            <a:r>
              <a:rPr lang="en-GB" altLang="de-DE" sz="3300" dirty="0"/>
              <a:t>            </a:t>
            </a:r>
            <a:r>
              <a:rPr lang="en-US" altLang="en-GB" sz="3300" dirty="0"/>
              <a:t>                                                                       </a:t>
            </a:r>
            <a:r>
              <a:rPr lang="en-GB" altLang="de-DE" sz="3300" dirty="0"/>
              <a:t>  (1)</a:t>
            </a:r>
            <a:endParaRPr lang="en-US" altLang="de-DE" sz="3300" dirty="0"/>
          </a:p>
        </p:txBody>
      </p:sp>
      <p:sp>
        <p:nvSpPr>
          <p:cNvPr id="2057" name="Text Box 69"/>
          <p:cNvSpPr txBox="1"/>
          <p:nvPr/>
        </p:nvSpPr>
        <p:spPr>
          <a:xfrm>
            <a:off x="414020" y="16154400"/>
            <a:ext cx="9872663" cy="1579563"/>
          </a:xfrm>
          <a:prstGeom prst="rect">
            <a:avLst/>
          </a:prstGeom>
          <a:solidFill>
            <a:srgbClr val="FF0000"/>
          </a:solidFill>
          <a:ln w="9525">
            <a:noFill/>
          </a:ln>
        </p:spPr>
        <p:txBody>
          <a:bodyPr lIns="95325" tIns="47662" rIns="95325" bIns="47662" anchor="ctr" anchorCtr="0"/>
          <a:lstStyle>
            <a:lvl1pPr marL="1630680" indent="-1630680"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805"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730" indent="-1087755"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stStyle>
          <a:p>
            <a:pPr marL="0" lvl="0" indent="0" algn="ctr" defTabSz="952500">
              <a:spcBef>
                <a:spcPct val="0"/>
              </a:spcBef>
              <a:buNone/>
            </a:pPr>
            <a:r>
              <a:rPr lang="en-US" altLang="de-DE" sz="5900" b="1" dirty="0">
                <a:cs typeface="Times New Roman" panose="02020603050405020304" pitchFamily="18" charset="0"/>
              </a:rPr>
              <a:t>System description </a:t>
            </a:r>
          </a:p>
        </p:txBody>
      </p:sp>
      <p:sp>
        <p:nvSpPr>
          <p:cNvPr id="2058" name="Text Box 70"/>
          <p:cNvSpPr txBox="1"/>
          <p:nvPr/>
        </p:nvSpPr>
        <p:spPr>
          <a:xfrm>
            <a:off x="360363" y="29838650"/>
            <a:ext cx="9871075" cy="534988"/>
          </a:xfrm>
          <a:prstGeom prst="rect">
            <a:avLst/>
          </a:prstGeom>
          <a:noFill/>
          <a:ln w="9525">
            <a:noFill/>
          </a:ln>
        </p:spPr>
        <p:txBody>
          <a:bodyPr lIns="95325" tIns="47662" rIns="95325" bIns="47662" anchor="ctr" anchorCtr="0"/>
          <a:lstStyle>
            <a:lvl1pPr marL="1630680" indent="-1630680"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805"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730" indent="-1087755"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stStyle>
          <a:p>
            <a:pPr marL="0" lvl="0" indent="0" algn="just" defTabSz="952500">
              <a:spcBef>
                <a:spcPct val="50000"/>
              </a:spcBef>
            </a:pPr>
            <a:endParaRPr lang="en-US" altLang="de-DE" sz="3300" dirty="0"/>
          </a:p>
        </p:txBody>
      </p:sp>
      <p:sp>
        <p:nvSpPr>
          <p:cNvPr id="2059" name="Text Box 77"/>
          <p:cNvSpPr txBox="1"/>
          <p:nvPr/>
        </p:nvSpPr>
        <p:spPr>
          <a:xfrm>
            <a:off x="21564600" y="23080663"/>
            <a:ext cx="9869488" cy="4749800"/>
          </a:xfrm>
          <a:prstGeom prst="rect">
            <a:avLst/>
          </a:prstGeom>
          <a:noFill/>
          <a:ln w="9525">
            <a:noFill/>
          </a:ln>
        </p:spPr>
        <p:txBody>
          <a:bodyPr lIns="95325" tIns="47662" rIns="95325" bIns="47662" anchor="ctr" anchorCtr="0"/>
          <a:lstStyle>
            <a:lvl1pPr marL="1630680" indent="-1630680"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805"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730" indent="-1087755"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stStyle>
          <a:p>
            <a:pPr marL="0" lvl="0" indent="0" algn="just" defTabSz="952500">
              <a:spcBef>
                <a:spcPct val="50000"/>
              </a:spcBef>
            </a:pPr>
            <a:endParaRPr lang="en-US" altLang="de-DE" sz="3300" dirty="0"/>
          </a:p>
        </p:txBody>
      </p:sp>
      <p:sp>
        <p:nvSpPr>
          <p:cNvPr id="2060" name="Text Box 106"/>
          <p:cNvSpPr txBox="1"/>
          <p:nvPr/>
        </p:nvSpPr>
        <p:spPr>
          <a:xfrm>
            <a:off x="21553488" y="4749800"/>
            <a:ext cx="9656762" cy="21877338"/>
          </a:xfrm>
          <a:prstGeom prst="rect">
            <a:avLst/>
          </a:prstGeom>
          <a:noFill/>
          <a:ln w="9525">
            <a:noFill/>
          </a:ln>
        </p:spPr>
        <p:txBody>
          <a:bodyPr lIns="95325" tIns="47662" rIns="95325" bIns="47662" anchor="ctr" anchorCtr="0"/>
          <a:lstStyle>
            <a:lvl1pPr marL="1630680" indent="-1630680"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805"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730" indent="-1087755"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stStyle>
          <a:p>
            <a:pPr marL="0" lvl="0" indent="273050" algn="just" defTabSz="952500">
              <a:spcBef>
                <a:spcPct val="0"/>
              </a:spcBef>
              <a:spcAft>
                <a:spcPct val="40000"/>
              </a:spcAft>
            </a:pPr>
            <a:endParaRPr lang="en-US" altLang="de-DE" sz="3300" dirty="0"/>
          </a:p>
        </p:txBody>
      </p:sp>
      <p:sp>
        <p:nvSpPr>
          <p:cNvPr id="2061" name="Text Box 115"/>
          <p:cNvSpPr txBox="1"/>
          <p:nvPr/>
        </p:nvSpPr>
        <p:spPr>
          <a:xfrm>
            <a:off x="21336000" y="25984200"/>
            <a:ext cx="9601200" cy="1204913"/>
          </a:xfrm>
          <a:prstGeom prst="rect">
            <a:avLst/>
          </a:prstGeom>
          <a:noFill/>
          <a:ln w="9525">
            <a:noFill/>
          </a:ln>
        </p:spPr>
        <p:txBody>
          <a:bodyPr lIns="95325" tIns="47662" rIns="95325" bIns="47662" anchor="ctr" anchorCtr="0"/>
          <a:lstStyle>
            <a:lvl1pPr marL="1630680" indent="-1630680"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805"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730" indent="-1087755"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stStyle>
          <a:p>
            <a:pPr marL="341630" lvl="2" indent="0" algn="ctr" defTabSz="952500">
              <a:spcBef>
                <a:spcPct val="0"/>
              </a:spcBef>
              <a:buNone/>
            </a:pPr>
            <a:r>
              <a:rPr lang="en-US" altLang="de-DE" sz="3300" b="1" dirty="0"/>
              <a:t>Fig. 4.</a:t>
            </a:r>
            <a:r>
              <a:rPr lang="en-US" altLang="de-DE" sz="3300" dirty="0"/>
              <a:t> T</a:t>
            </a:r>
            <a:r>
              <a:rPr lang="en-GB" altLang="de-DE" sz="3300" dirty="0"/>
              <a:t>he variation in the system's round-trip efficiency as the mass flow rate of hydrogen changes.</a:t>
            </a:r>
            <a:endParaRPr lang="pt-BR" altLang="de-DE" sz="3300" dirty="0"/>
          </a:p>
        </p:txBody>
      </p:sp>
      <p:sp>
        <p:nvSpPr>
          <p:cNvPr id="2063" name="Text Box 135"/>
          <p:cNvSpPr txBox="1"/>
          <p:nvPr/>
        </p:nvSpPr>
        <p:spPr>
          <a:xfrm>
            <a:off x="21553488" y="4816475"/>
            <a:ext cx="9874250" cy="5016500"/>
          </a:xfrm>
          <a:prstGeom prst="rect">
            <a:avLst/>
          </a:prstGeom>
          <a:noFill/>
          <a:ln w="9525">
            <a:noFill/>
          </a:ln>
        </p:spPr>
        <p:txBody>
          <a:bodyPr lIns="95325" tIns="47662" rIns="95325" bIns="47662" anchor="ctr" anchorCtr="0"/>
          <a:lstStyle>
            <a:lvl1pPr marL="1630680" indent="-1630680"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805"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730" indent="-1087755"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stStyle>
          <a:p>
            <a:pPr marL="171450" lvl="1" indent="511175" algn="just" defTabSz="952500">
              <a:spcBef>
                <a:spcPts val="450"/>
              </a:spcBef>
              <a:spcAft>
                <a:spcPts val="450"/>
              </a:spcAft>
              <a:buNone/>
            </a:pPr>
            <a:endParaRPr lang="en-US" altLang="de-DE" sz="3300" dirty="0"/>
          </a:p>
        </p:txBody>
      </p:sp>
      <p:sp>
        <p:nvSpPr>
          <p:cNvPr id="2064" name="Rectangle 141"/>
          <p:cNvSpPr/>
          <p:nvPr/>
        </p:nvSpPr>
        <p:spPr>
          <a:xfrm>
            <a:off x="16002000" y="21944013"/>
            <a:ext cx="32004000" cy="0"/>
          </a:xfrm>
          <a:prstGeom prst="rect">
            <a:avLst/>
          </a:prstGeom>
          <a:noFill/>
          <a:ln w="9525">
            <a:noFill/>
          </a:ln>
        </p:spPr>
        <p:txBody>
          <a:bodyPr>
            <a:spAutoFit/>
          </a:bodyPr>
          <a:lstStyle/>
          <a:p>
            <a:pPr algn="ctr"/>
            <a:endParaRPr lang="de-DE" altLang="de-DE" dirty="0">
              <a:latin typeface="Times New Roman" panose="02020603050405020304" pitchFamily="18" charset="0"/>
            </a:endParaRPr>
          </a:p>
        </p:txBody>
      </p:sp>
      <p:sp>
        <p:nvSpPr>
          <p:cNvPr id="2066" name="Rectangle 154"/>
          <p:cNvSpPr/>
          <p:nvPr/>
        </p:nvSpPr>
        <p:spPr>
          <a:xfrm>
            <a:off x="21259800" y="37490400"/>
            <a:ext cx="9871075" cy="1579563"/>
          </a:xfrm>
          <a:prstGeom prst="rect">
            <a:avLst/>
          </a:prstGeom>
          <a:solidFill>
            <a:srgbClr val="FF0000"/>
          </a:solidFill>
          <a:ln w="127000">
            <a:noFill/>
          </a:ln>
        </p:spPr>
        <p:txBody>
          <a:bodyPr wrap="none" lIns="95325" tIns="47662" rIns="95325" bIns="47662" anchor="ctr" anchorCtr="0"/>
          <a:lstStyle>
            <a:lvl1pPr marL="1630680" indent="-1630680"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805"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730" indent="-1087755"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stStyle>
          <a:p>
            <a:pPr marL="0" lvl="0" indent="0" algn="ctr" defTabSz="952500">
              <a:spcBef>
                <a:spcPct val="0"/>
              </a:spcBef>
              <a:buNone/>
            </a:pPr>
            <a:r>
              <a:rPr lang="en-US" altLang="de-DE" sz="5900" b="1" dirty="0">
                <a:cs typeface="Times New Roman" panose="02020603050405020304" pitchFamily="18" charset="0"/>
              </a:rPr>
              <a:t>References</a:t>
            </a:r>
            <a:r>
              <a:rPr lang="es-ES" altLang="de-DE" sz="5900" b="1" dirty="0"/>
              <a:t> </a:t>
            </a:r>
            <a:endParaRPr lang="en-AU" altLang="de-DE" sz="5900" b="1" dirty="0"/>
          </a:p>
        </p:txBody>
      </p:sp>
      <p:sp>
        <p:nvSpPr>
          <p:cNvPr id="2067" name="Text Box 155"/>
          <p:cNvSpPr txBox="1"/>
          <p:nvPr/>
        </p:nvSpPr>
        <p:spPr>
          <a:xfrm>
            <a:off x="21840825" y="4749800"/>
            <a:ext cx="9586913" cy="15454313"/>
          </a:xfrm>
          <a:prstGeom prst="rect">
            <a:avLst/>
          </a:prstGeom>
          <a:noFill/>
          <a:ln w="9525">
            <a:noFill/>
          </a:ln>
        </p:spPr>
        <p:txBody>
          <a:bodyPr lIns="95325" tIns="47662" rIns="95325" bIns="47662" anchor="ctr" anchorCtr="0"/>
          <a:lstStyle>
            <a:lvl1pPr marL="1630680" indent="-1630680"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805"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730" indent="-1087755"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stStyle>
          <a:p>
            <a:pPr marL="0" lvl="0" indent="273050" algn="just" defTabSz="952500">
              <a:spcBef>
                <a:spcPct val="0"/>
              </a:spcBef>
              <a:spcAft>
                <a:spcPct val="40000"/>
              </a:spcAft>
            </a:pPr>
            <a:endParaRPr lang="en-US" altLang="de-DE" sz="3300" dirty="0"/>
          </a:p>
        </p:txBody>
      </p:sp>
      <p:sp>
        <p:nvSpPr>
          <p:cNvPr id="2068" name="Text Box 156"/>
          <p:cNvSpPr txBox="1"/>
          <p:nvPr/>
        </p:nvSpPr>
        <p:spPr>
          <a:xfrm>
            <a:off x="21266150" y="30099000"/>
            <a:ext cx="9731375" cy="5867400"/>
          </a:xfrm>
          <a:prstGeom prst="rect">
            <a:avLst/>
          </a:prstGeom>
          <a:noFill/>
          <a:ln w="9525">
            <a:noFill/>
          </a:ln>
        </p:spPr>
        <p:txBody>
          <a:bodyPr lIns="95325" tIns="47662" rIns="95325" bIns="47662" anchor="ctr" anchorCtr="0"/>
          <a:lstStyle>
            <a:lvl1pPr marL="1630680" indent="-1630680"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805"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730" indent="-1087755"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stStyle>
          <a:p>
            <a:pPr marL="171450" lvl="1" indent="511175" algn="just" defTabSz="952500">
              <a:spcBef>
                <a:spcPct val="0"/>
              </a:spcBef>
              <a:buNone/>
            </a:pPr>
            <a:r>
              <a:rPr lang="en-GB" altLang="de-DE" sz="3300" dirty="0"/>
              <a:t>The main conclusions drawn from all these work are:</a:t>
            </a:r>
          </a:p>
          <a:p>
            <a:pPr marL="171450" lvl="1" indent="511175" algn="just" defTabSz="952500">
              <a:spcBef>
                <a:spcPct val="0"/>
              </a:spcBef>
              <a:buNone/>
            </a:pPr>
            <a:r>
              <a:rPr lang="en-GB" altLang="de-DE" sz="3300" dirty="0"/>
              <a:t>- </a:t>
            </a:r>
            <a:r>
              <a:rPr lang="en-US" altLang="en-GB" sz="3300" dirty="0"/>
              <a:t>A</a:t>
            </a:r>
            <a:r>
              <a:rPr lang="en-GB" altLang="de-DE" sz="3300" dirty="0"/>
              <a:t>s the compression ratio of the compressor increased from 2 to 10.</a:t>
            </a:r>
            <a:r>
              <a:rPr lang="en-US" altLang="en-GB" sz="3300" dirty="0"/>
              <a:t> </a:t>
            </a:r>
            <a:r>
              <a:rPr lang="en-GB" altLang="de-DE" sz="3300" dirty="0"/>
              <a:t>The round-trip efficiency initially increased and then gradually decreased,</a:t>
            </a:r>
            <a:r>
              <a:rPr lang="en-US" altLang="en-GB" sz="3300" dirty="0"/>
              <a:t> t</a:t>
            </a:r>
            <a:r>
              <a:rPr lang="en-GB" altLang="de-DE" sz="3300" dirty="0"/>
              <a:t>he round-trip efficiency reached its maximum value of 51.02</a:t>
            </a:r>
            <a:r>
              <a:rPr lang="en-US" altLang="en-GB" sz="3300" dirty="0"/>
              <a:t> </a:t>
            </a:r>
            <a:r>
              <a:rPr lang="en-GB" altLang="de-DE" sz="3300" dirty="0"/>
              <a:t>% when the compression ratio was 6;</a:t>
            </a:r>
          </a:p>
          <a:p>
            <a:pPr marL="171450" lvl="1" indent="511175" algn="just" defTabSz="952500">
              <a:spcBef>
                <a:spcPct val="0"/>
              </a:spcBef>
              <a:buNone/>
            </a:pPr>
            <a:r>
              <a:rPr lang="en-GB" altLang="de-DE" sz="3300" dirty="0"/>
              <a:t>- The mass flow rate of hydrogen increased from 0.05 kg/s to 0.3 kg/s</a:t>
            </a:r>
            <a:r>
              <a:rPr lang="en-US" altLang="en-GB" sz="3300" dirty="0"/>
              <a:t>,The round-trip efficiency of the system initially rose from 52.27% to 53.25%, then decreased to 52.79%. The maximum round-trip efficiency of the system was achieved at a hydrogen mass flow rate of 0.15 kg/s, reaching 53.25%</a:t>
            </a:r>
            <a:r>
              <a:rPr lang="en-GB" altLang="de-DE" sz="3300" dirty="0"/>
              <a:t>;</a:t>
            </a:r>
          </a:p>
          <a:p>
            <a:pPr marL="171450" lvl="1" indent="511175" algn="just" defTabSz="952500">
              <a:spcBef>
                <a:spcPct val="0"/>
              </a:spcBef>
              <a:buNone/>
            </a:pPr>
            <a:r>
              <a:rPr lang="en-GB" altLang="de-DE" sz="3300" dirty="0"/>
              <a:t>- Changing the working fluid of the system, an evaluation of the overall performance is conducted, resulting in the system being able to generate 1344.5 kW of electricity with a round-trip efficiency of 54.4%. </a:t>
            </a:r>
            <a:endParaRPr lang="pt-BR" altLang="de-DE" sz="3300" dirty="0"/>
          </a:p>
        </p:txBody>
      </p:sp>
      <p:sp>
        <p:nvSpPr>
          <p:cNvPr id="2069" name="Text Box 159"/>
          <p:cNvSpPr txBox="1"/>
          <p:nvPr/>
        </p:nvSpPr>
        <p:spPr>
          <a:xfrm>
            <a:off x="233680" y="6400800"/>
            <a:ext cx="9945370" cy="10304145"/>
          </a:xfrm>
          <a:prstGeom prst="rect">
            <a:avLst/>
          </a:prstGeom>
          <a:noFill/>
          <a:ln w="9525">
            <a:noFill/>
          </a:ln>
        </p:spPr>
        <p:txBody>
          <a:bodyPr lIns="95325" tIns="47662" rIns="95325" bIns="47662" anchor="ctr" anchorCtr="0"/>
          <a:lstStyle>
            <a:lvl1pPr marL="1630680" indent="-1630680"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805"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730" indent="-1087755"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stStyle>
          <a:p>
            <a:pPr marL="273050" lvl="0" indent="0" algn="just" defTabSz="952500">
              <a:buNone/>
            </a:pPr>
            <a:endParaRPr lang="en-US" altLang="de-DE" sz="3300" dirty="0">
              <a:cs typeface="Times New Roman" panose="02020603050405020304" pitchFamily="18" charset="0"/>
            </a:endParaRPr>
          </a:p>
          <a:p>
            <a:pPr marL="273050" lvl="0" indent="0" algn="just" defTabSz="952500">
              <a:spcBef>
                <a:spcPct val="0"/>
              </a:spcBef>
              <a:buNone/>
            </a:pPr>
            <a:r>
              <a:rPr lang="en-GB" altLang="de-DE" sz="3300" dirty="0"/>
              <a:t>   Gaseous compression hydrogen storage is currently the most common and direct method of hydrogen energy storage in industry[1] . However, compressing hydrogen to high pressure requires a large amount of energy, resulting in energy loss during the hydrogen storage process[2] . Compressed air energy storage (CAES) systems involve the storage and conversion of multiple forms of energy, including cold, heat, and electricity[3] . Such systems exhibit excellent environmental adaptability and compatibility, making them easy to integrate and couple with various energy systems. Thermoelectric generation technology can effectively collect and utilize low-grade energy generated at industrial production sites, converting it into electricity. Combining hydrogen storage with compressed air energy storage and thermoelectric power generation offers significant advantages</a:t>
            </a:r>
            <a:r>
              <a:rPr lang="en-US" altLang="en-GB" sz="3300" dirty="0"/>
              <a:t>.</a:t>
            </a:r>
            <a:r>
              <a:rPr lang="en-GB" altLang="de-DE" sz="3300" dirty="0"/>
              <a:t>  </a:t>
            </a:r>
            <a:endParaRPr lang="en-US" altLang="de-DE" sz="3300" dirty="0">
              <a:ea typeface="Times New Roman" panose="02020603050405020304" pitchFamily="18" charset="0"/>
            </a:endParaRPr>
          </a:p>
        </p:txBody>
      </p:sp>
      <p:sp>
        <p:nvSpPr>
          <p:cNvPr id="2070" name="Text Box 161"/>
          <p:cNvSpPr txBox="1"/>
          <p:nvPr/>
        </p:nvSpPr>
        <p:spPr>
          <a:xfrm>
            <a:off x="21336000" y="5334000"/>
            <a:ext cx="9801225" cy="13944600"/>
          </a:xfrm>
          <a:prstGeom prst="rect">
            <a:avLst/>
          </a:prstGeom>
          <a:noFill/>
          <a:ln w="9525">
            <a:noFill/>
          </a:ln>
        </p:spPr>
        <p:txBody>
          <a:bodyPr lIns="95325" tIns="47662" rIns="95325" bIns="47662" anchor="ctr" anchorCtr="0"/>
          <a:lstStyle>
            <a:lvl1pPr marL="1630680" indent="-1630680"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805"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730" indent="-1087755"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stStyle>
          <a:p>
            <a:pPr marL="0" lvl="0" indent="0" algn="just" defTabSz="952500">
              <a:spcBef>
                <a:spcPct val="0"/>
              </a:spcBef>
              <a:buNone/>
            </a:pPr>
            <a:endParaRPr lang="en-GB" altLang="de-DE" sz="3300" dirty="0"/>
          </a:p>
          <a:p>
            <a:pPr marL="0" lvl="0" indent="0" algn="just" defTabSz="952500">
              <a:spcBef>
                <a:spcPct val="0"/>
              </a:spcBef>
              <a:buNone/>
            </a:pPr>
            <a:r>
              <a:rPr lang="en-US" sz="3300" dirty="0">
                <a:sym typeface="+mn-ea"/>
              </a:rPr>
              <a:t>EFFECT OF HYDROGEN MASS FLOW RATE</a:t>
            </a:r>
          </a:p>
          <a:p>
            <a:pPr marL="0" lvl="0" indent="0" algn="just" defTabSz="952500">
              <a:spcBef>
                <a:spcPct val="0"/>
              </a:spcBef>
              <a:buNone/>
            </a:pPr>
            <a:r>
              <a:rPr lang="en-GB" altLang="de-DE" sz="3300" dirty="0"/>
              <a:t>   Figure </a:t>
            </a:r>
            <a:r>
              <a:rPr lang="en-US" altLang="en-GB" sz="3300" dirty="0"/>
              <a:t>4</a:t>
            </a:r>
            <a:r>
              <a:rPr lang="en-GB" altLang="de-DE" sz="3300" dirty="0"/>
              <a:t> shows the variation in the system's round-trip efficiency as the mass flow rate of hydrogen changes. It is evident from the figure that as the hydrogen mass flow rate gradually increases, the round-trip efficiency of the system initially increases and then decreases. The system's round-trip efficiency increases from 52.27% to 53.25% and then decreases to 52.79%. This demonstrates that before the hydrogen mass flow rate reaches 0.15 kg/s, the increase in the total power generation of the hydrogen storage system is greater than the increase in the total power consumption. However, after the hydrogen mass flow rate reaches 0.15 kg/s, the increase in the total power generation of the hydrogen storage system is less than the increase in the total power consumption. At a hydrogen mass flow rate of 0.15 kg/s, the system's round-trip efficiency reaches its maximum value of 53.25%. Additionally, we also calculated the round-trip efficiency of the hydrogen storage system without the PEMFC under the same operating conditions. Similarly, at a mass flow rate of 0.15 kg/s, the system's round-trip efficiency reaches its maximum value of 51.2%. The round-trip efficiency of the hydrogen storage system with the PEMFC is 2% higher than that of the hydrogen storage system without the PEMFC under the same conditions.</a:t>
            </a:r>
          </a:p>
        </p:txBody>
      </p:sp>
      <p:sp>
        <p:nvSpPr>
          <p:cNvPr id="2071" name="Text Box 170"/>
          <p:cNvSpPr txBox="1"/>
          <p:nvPr/>
        </p:nvSpPr>
        <p:spPr>
          <a:xfrm>
            <a:off x="21196300" y="38709600"/>
            <a:ext cx="9906000" cy="6172200"/>
          </a:xfrm>
          <a:prstGeom prst="rect">
            <a:avLst/>
          </a:prstGeom>
          <a:noFill/>
          <a:ln w="9525">
            <a:noFill/>
          </a:ln>
        </p:spPr>
        <p:txBody>
          <a:bodyPr lIns="95325" tIns="47662" rIns="95325" bIns="47662" anchor="ctr" anchorCtr="0"/>
          <a:lstStyle>
            <a:lvl1pPr marL="1630680" indent="-1630680"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805"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730" indent="-1087755"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stStyle>
          <a:p>
            <a:pPr marL="273050" lvl="0" indent="0" algn="just" defTabSz="952500">
              <a:spcBef>
                <a:spcPct val="0"/>
              </a:spcBef>
              <a:buNone/>
            </a:pPr>
            <a:r>
              <a:rPr lang="en-US" altLang="de-DE" sz="2100" dirty="0"/>
              <a:t>[1] J. Zheng, X. Liu, P. Xu, et al. Development of high pressure gaseous hydrogen storage technologies. International journal of hydrogen energy 37, 1048-1057 (2012).</a:t>
            </a:r>
          </a:p>
          <a:p>
            <a:pPr marL="273050" lvl="0" indent="0" algn="just" defTabSz="952500">
              <a:spcBef>
                <a:spcPct val="0"/>
              </a:spcBef>
              <a:buNone/>
            </a:pPr>
            <a:r>
              <a:rPr lang="en-US" altLang="de-DE" sz="2100" dirty="0"/>
              <a:t>[2] R. Zhang, J. Cai, T. Zhang, et al. Performance analysis and optimization of a TEG-based compression hydrogen storage waste heat recovery system. Renewable Energy 219, 119521 (2023).</a:t>
            </a:r>
          </a:p>
          <a:p>
            <a:pPr marL="273050" lvl="0" indent="0" algn="just" defTabSz="952500">
              <a:spcBef>
                <a:spcPct val="0"/>
              </a:spcBef>
              <a:buNone/>
            </a:pPr>
            <a:r>
              <a:rPr lang="en-US" altLang="de-DE" sz="2100" dirty="0"/>
              <a:t>[3] GF. Frate, L. Ferrari, U. Desideri. Energy storage for grid-scale applications: technology review and economic feasibility analysis. Renew Energy 163,1754–72 (2021).</a:t>
            </a:r>
          </a:p>
          <a:p>
            <a:pPr marL="273050" lvl="0" indent="0" algn="just" defTabSz="952500">
              <a:spcBef>
                <a:spcPct val="0"/>
              </a:spcBef>
              <a:buNone/>
            </a:pPr>
            <a:r>
              <a:rPr lang="en-US" altLang="de-DE" sz="2100" dirty="0"/>
              <a:t>[4] B. Singh, W. Mohamed, M. Hamani, et al. Enhancement of low grade waste heat recovery from a fuel cell using a thermoelectric generator module with swirl flows. Energy 236, 121521 (2021).</a:t>
            </a:r>
          </a:p>
          <a:p>
            <a:pPr marL="273050" lvl="0" indent="0" algn="just" defTabSz="952500">
              <a:spcBef>
                <a:spcPct val="0"/>
              </a:spcBef>
              <a:buNone/>
            </a:pPr>
            <a:r>
              <a:rPr lang="en-US" altLang="de-DE" sz="2100" dirty="0"/>
              <a:t>[5]  M. Javidmehr, F. Joda, A.Mohammadi. Thermodynamic and economic analyses and optimization of a multi-generation system composed by a compressed air storage, solar dish collector, micro gas turbine, organic Rankine cycle, and desalination system. Energy conversion and management 168, 467-481 (2018).</a:t>
            </a:r>
          </a:p>
          <a:p>
            <a:pPr marL="273050" lvl="0" indent="0" algn="just" defTabSz="952500">
              <a:spcBef>
                <a:spcPct val="0"/>
              </a:spcBef>
              <a:buNone/>
            </a:pPr>
            <a:endParaRPr lang="en-US" altLang="de-DE" sz="2200" dirty="0">
              <a:ea typeface="Times New Roman" panose="02020603050405020304" pitchFamily="18" charset="0"/>
            </a:endParaRPr>
          </a:p>
        </p:txBody>
      </p:sp>
      <p:sp>
        <p:nvSpPr>
          <p:cNvPr id="2072" name="Text Box 173"/>
          <p:cNvSpPr txBox="1"/>
          <p:nvPr/>
        </p:nvSpPr>
        <p:spPr>
          <a:xfrm>
            <a:off x="458470" y="20204430"/>
            <a:ext cx="9723438" cy="11277600"/>
          </a:xfrm>
          <a:prstGeom prst="rect">
            <a:avLst/>
          </a:prstGeom>
          <a:noFill/>
          <a:ln w="9525">
            <a:noFill/>
          </a:ln>
        </p:spPr>
        <p:txBody>
          <a:bodyPr lIns="95325" tIns="47662" rIns="95325" bIns="47662" anchor="ctr" anchorCtr="0"/>
          <a:lstStyle>
            <a:lvl1pPr marL="1630680" indent="-1630680"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805"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730" indent="-1087755"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stStyle>
          <a:p>
            <a:pPr marL="341630" lvl="2" indent="0" algn="just" defTabSz="952500">
              <a:spcBef>
                <a:spcPct val="0"/>
              </a:spcBef>
              <a:buNone/>
            </a:pPr>
            <a:r>
              <a:rPr lang="en-AU" altLang="de-DE" sz="3300" dirty="0">
                <a:cs typeface="Times New Roman" panose="02020603050405020304" pitchFamily="18" charset="0"/>
              </a:rPr>
              <a:t> </a:t>
            </a:r>
            <a:r>
              <a:rPr lang="en-US" altLang="en-AU" sz="3300" dirty="0">
                <a:cs typeface="Times New Roman" panose="02020603050405020304" pitchFamily="18" charset="0"/>
              </a:rPr>
              <a:t> </a:t>
            </a:r>
            <a:r>
              <a:rPr altLang="de-DE" sz="3300" dirty="0"/>
              <a:t>Thermoelectric generation integtated compressed hydrogen energy storage system (TEG-CHES) structure is illustrated in Figure 1. The TEG-CHES system mainly consists of three parts: the hydrogen compression system, the turbine power generation system, and the proton exchange membrane fuel cell (PEMFC) system.</a:t>
            </a:r>
          </a:p>
          <a:p>
            <a:pPr marL="341630" lvl="2" indent="0" algn="just" defTabSz="952500">
              <a:spcBef>
                <a:spcPct val="0"/>
              </a:spcBef>
              <a:buNone/>
            </a:pPr>
            <a:r>
              <a:rPr lang="en-US" sz="3300" dirty="0"/>
              <a:t>  </a:t>
            </a:r>
            <a:r>
              <a:rPr altLang="de-DE" sz="3300" dirty="0"/>
              <a:t>During the energy storage stage, low-cost electricity generated by solar or wind energy is consumed by the compressor and the high-temperature thermal energy storage unit (HTES). During off-peak periods, the generated electricity is used to drive the compressor for hydrogen compression and storage in the hydrogen storage tank. The surplus electricity is directly converted into heat through resistive heating inside the HTES. Waste heat during the compression process is recovered using TEG during the intermediate cooling process.</a:t>
            </a:r>
          </a:p>
          <a:p>
            <a:pPr marL="341630" lvl="2" indent="0" algn="just" defTabSz="952500">
              <a:spcBef>
                <a:spcPct val="0"/>
              </a:spcBef>
              <a:buNone/>
            </a:pPr>
            <a:r>
              <a:rPr lang="en-US" sz="3300" dirty="0"/>
              <a:t>  </a:t>
            </a:r>
            <a:r>
              <a:rPr altLang="de-DE" sz="3300" dirty="0"/>
              <a:t>During the discharge stage, the compressed hydrogen stored in the hydrogen storage tank is released to drive the air turbine. A pressure regulating valve is used to provide constant pressure exhaust for the hydrogen storage tank before heating. The hydrogen is preheated sequentially in the low-temperature and high-temperature thermal energy storage units (LTES and HTES), and then enters the turbine to drive its power generation. After power generation by the turbine, the hydrogen is directly fed into the proton exchange membrane fuel cell (PEMFC) for further application.</a:t>
            </a:r>
          </a:p>
          <a:p>
            <a:pPr marL="341630" lvl="2" indent="0" algn="just" defTabSz="952500">
              <a:spcBef>
                <a:spcPct val="0"/>
              </a:spcBef>
              <a:buNone/>
            </a:pPr>
            <a:endParaRPr altLang="de-DE" sz="3300" dirty="0"/>
          </a:p>
        </p:txBody>
      </p:sp>
      <p:sp>
        <p:nvSpPr>
          <p:cNvPr id="2074" name="Rectangle 176"/>
          <p:cNvSpPr/>
          <p:nvPr/>
        </p:nvSpPr>
        <p:spPr>
          <a:xfrm>
            <a:off x="10929620" y="13182600"/>
            <a:ext cx="9871075" cy="1579563"/>
          </a:xfrm>
          <a:prstGeom prst="rect">
            <a:avLst/>
          </a:prstGeom>
          <a:solidFill>
            <a:srgbClr val="FF0000"/>
          </a:solidFill>
          <a:ln w="127000">
            <a:noFill/>
          </a:ln>
        </p:spPr>
        <p:txBody>
          <a:bodyPr wrap="none" lIns="95325" tIns="47662" rIns="95325" bIns="47662" anchor="ctr" anchorCtr="0"/>
          <a:lstStyle>
            <a:lvl1pPr marL="1630680" indent="-1630680"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805"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730" indent="-1087755"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stStyle>
          <a:p>
            <a:pPr marL="0" lvl="0" indent="0" algn="ctr" defTabSz="952500">
              <a:spcBef>
                <a:spcPct val="0"/>
              </a:spcBef>
              <a:buNone/>
            </a:pPr>
            <a:r>
              <a:rPr lang="en-AU" altLang="de-DE" sz="5900" b="1" dirty="0"/>
              <a:t>Results</a:t>
            </a:r>
          </a:p>
        </p:txBody>
      </p:sp>
      <p:sp>
        <p:nvSpPr>
          <p:cNvPr id="2075" name="Text Box 178"/>
          <p:cNvSpPr txBox="1"/>
          <p:nvPr/>
        </p:nvSpPr>
        <p:spPr>
          <a:xfrm>
            <a:off x="10896600" y="5867400"/>
            <a:ext cx="9808845" cy="8433435"/>
          </a:xfrm>
          <a:prstGeom prst="rect">
            <a:avLst/>
          </a:prstGeom>
          <a:noFill/>
          <a:ln w="9525">
            <a:noFill/>
          </a:ln>
        </p:spPr>
        <p:txBody>
          <a:bodyPr lIns="95325" tIns="47662" rIns="95325" bIns="47662" anchor="ctr" anchorCtr="0"/>
          <a:lstStyle>
            <a:lvl1pPr marL="1630680" indent="-1630680"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805"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730" indent="-1087755"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stStyle>
          <a:p>
            <a:pPr marL="273050" lvl="0" indent="0" algn="just" defTabSz="952500">
              <a:spcBef>
                <a:spcPct val="0"/>
              </a:spcBef>
              <a:buNone/>
            </a:pPr>
            <a:r>
              <a:rPr lang="en-US" altLang="de-DE" sz="3300" dirty="0">
                <a:cs typeface="Times New Roman" panose="02020603050405020304" pitchFamily="18" charset="0"/>
              </a:rPr>
              <a:t>   The thermoelectric generator used in this system is a ring-shaped heat exchanger.</a:t>
            </a:r>
            <a:r>
              <a:rPr lang="en-GB" altLang="de-DE" sz="3300" dirty="0"/>
              <a:t> its thermal balance equation is as follows[4] :</a:t>
            </a:r>
          </a:p>
          <a:p>
            <a:pPr marL="273050" lvl="0" indent="0" algn="just" defTabSz="952500">
              <a:spcBef>
                <a:spcPct val="0"/>
              </a:spcBef>
              <a:buNone/>
            </a:pPr>
            <a:r>
              <a:rPr lang="en-GB" altLang="de-DE" sz="3300" dirty="0"/>
              <a:t>  </a:t>
            </a:r>
            <a:r>
              <a:rPr lang="en-US" altLang="en-GB" sz="3300" dirty="0"/>
              <a:t>                                                                             </a:t>
            </a:r>
            <a:r>
              <a:rPr lang="en-GB" altLang="de-DE" sz="3300" dirty="0"/>
              <a:t> </a:t>
            </a:r>
            <a:r>
              <a:rPr lang="en-US" altLang="en-GB" sz="3300" dirty="0"/>
              <a:t>  </a:t>
            </a:r>
            <a:r>
              <a:rPr lang="en-GB" altLang="de-DE" sz="3300" dirty="0"/>
              <a:t>  (2)</a:t>
            </a:r>
          </a:p>
          <a:p>
            <a:pPr marL="273050" lvl="0" indent="0" algn="just" defTabSz="952500">
              <a:spcBef>
                <a:spcPct val="0"/>
              </a:spcBef>
              <a:buNone/>
            </a:pPr>
            <a:r>
              <a:rPr lang="en-GB" altLang="de-DE" sz="3300" dirty="0"/>
              <a:t>     </a:t>
            </a:r>
          </a:p>
          <a:p>
            <a:pPr marL="273050" lvl="0" indent="0" algn="just" defTabSz="952500">
              <a:spcBef>
                <a:spcPct val="0"/>
              </a:spcBef>
              <a:buNone/>
            </a:pPr>
            <a:endParaRPr lang="en-GB" altLang="de-DE" sz="3300" dirty="0"/>
          </a:p>
          <a:p>
            <a:pPr marL="273050" lvl="0" indent="0" algn="just" defTabSz="952500">
              <a:spcBef>
                <a:spcPct val="0"/>
              </a:spcBef>
              <a:buNone/>
            </a:pPr>
            <a:r>
              <a:rPr lang="en-GB" altLang="de-DE" sz="3300" dirty="0"/>
              <a:t> </a:t>
            </a:r>
            <a:r>
              <a:rPr lang="en-US" altLang="en-GB" sz="3300" dirty="0"/>
              <a:t>                                                                  </a:t>
            </a:r>
          </a:p>
          <a:p>
            <a:pPr marL="273050" lvl="0" indent="0" algn="just" defTabSz="952500">
              <a:spcBef>
                <a:spcPct val="0"/>
              </a:spcBef>
              <a:buNone/>
            </a:pPr>
            <a:r>
              <a:rPr lang="en-US" altLang="en-GB" sz="3300" dirty="0"/>
              <a:t>                                                                                    </a:t>
            </a:r>
            <a:r>
              <a:rPr lang="en-GB" altLang="de-DE" sz="3300" dirty="0"/>
              <a:t>(3)</a:t>
            </a:r>
          </a:p>
          <a:p>
            <a:pPr marL="273050" lvl="0" indent="0" algn="just" defTabSz="952500">
              <a:spcBef>
                <a:spcPct val="0"/>
              </a:spcBef>
              <a:buNone/>
            </a:pPr>
            <a:endParaRPr lang="en-GB" altLang="de-DE" sz="3300" dirty="0"/>
          </a:p>
          <a:p>
            <a:pPr marL="273050" lvl="0" indent="0" algn="just" defTabSz="952500">
              <a:spcBef>
                <a:spcPct val="0"/>
              </a:spcBef>
              <a:buNone/>
            </a:pPr>
            <a:r>
              <a:rPr lang="en-US" altLang="en-GB" sz="3300" dirty="0"/>
              <a:t>  </a:t>
            </a:r>
            <a:r>
              <a:rPr lang="en-GB" altLang="de-DE" sz="3300" dirty="0"/>
              <a:t>The final derived formula for the power generation of the turbine is[5] :</a:t>
            </a:r>
          </a:p>
          <a:p>
            <a:pPr marL="273050" lvl="0" indent="0" algn="just" defTabSz="952500">
              <a:spcBef>
                <a:spcPct val="0"/>
              </a:spcBef>
              <a:buNone/>
            </a:pPr>
            <a:r>
              <a:rPr lang="en-GB" altLang="de-DE" sz="3300" dirty="0"/>
              <a:t> </a:t>
            </a:r>
            <a:r>
              <a:rPr lang="en-US" altLang="en-GB" sz="3300" dirty="0"/>
              <a:t>                                                                                   (4)</a:t>
            </a:r>
            <a:endParaRPr lang="en-GB" altLang="de-DE" sz="3300" dirty="0"/>
          </a:p>
          <a:p>
            <a:pPr marL="273050" lvl="0" indent="0" algn="just" defTabSz="952500">
              <a:spcBef>
                <a:spcPct val="0"/>
              </a:spcBef>
              <a:buNone/>
            </a:pPr>
            <a:r>
              <a:rPr lang="en-GB" altLang="de-DE" sz="3300" dirty="0"/>
              <a:t>The basic expression for the voltage of a single cell is:</a:t>
            </a:r>
          </a:p>
          <a:p>
            <a:pPr marL="273050" lvl="0" indent="0" algn="just" defTabSz="952500">
              <a:spcBef>
                <a:spcPct val="0"/>
              </a:spcBef>
              <a:buNone/>
            </a:pPr>
            <a:r>
              <a:rPr lang="en-GB" altLang="de-DE" sz="3300" dirty="0"/>
              <a:t>             </a:t>
            </a:r>
            <a:r>
              <a:rPr lang="en-US" altLang="en-GB" sz="3300" dirty="0"/>
              <a:t>                                                                    </a:t>
            </a:r>
            <a:r>
              <a:rPr lang="en-GB" altLang="de-DE" sz="3300" dirty="0"/>
              <a:t>   (</a:t>
            </a:r>
            <a:r>
              <a:rPr lang="en-US" altLang="en-GB" sz="3300" dirty="0"/>
              <a:t>5</a:t>
            </a:r>
            <a:r>
              <a:rPr lang="en-GB" altLang="de-DE" sz="3300" dirty="0"/>
              <a:t>)</a:t>
            </a:r>
          </a:p>
          <a:p>
            <a:pPr marL="273050" lvl="0" indent="0" algn="just" defTabSz="952500">
              <a:spcBef>
                <a:spcPct val="0"/>
              </a:spcBef>
              <a:buNone/>
            </a:pPr>
            <a:endParaRPr lang="en-GB" altLang="de-DE" sz="3300" dirty="0"/>
          </a:p>
          <a:p>
            <a:pPr marL="273050" lvl="0" indent="0" algn="just" defTabSz="952500">
              <a:spcBef>
                <a:spcPct val="0"/>
              </a:spcBef>
              <a:buNone/>
            </a:pPr>
            <a:r>
              <a:rPr lang="en-GB" altLang="de-DE" sz="3300" dirty="0"/>
              <a:t> </a:t>
            </a:r>
          </a:p>
          <a:p>
            <a:pPr marL="273050" lvl="0" indent="0" algn="just" defTabSz="952500">
              <a:spcBef>
                <a:spcPct val="0"/>
              </a:spcBef>
              <a:buNone/>
            </a:pPr>
            <a:endParaRPr lang="en-GB" altLang="de-DE" sz="3300" dirty="0"/>
          </a:p>
        </p:txBody>
      </p:sp>
      <p:sp>
        <p:nvSpPr>
          <p:cNvPr id="2076" name="Text Box 181"/>
          <p:cNvSpPr txBox="1"/>
          <p:nvPr/>
        </p:nvSpPr>
        <p:spPr>
          <a:xfrm>
            <a:off x="10820400" y="29838650"/>
            <a:ext cx="10134600" cy="1447800"/>
          </a:xfrm>
          <a:prstGeom prst="rect">
            <a:avLst/>
          </a:prstGeom>
          <a:noFill/>
          <a:ln w="9525">
            <a:noFill/>
          </a:ln>
        </p:spPr>
        <p:txBody>
          <a:bodyPr lIns="95325" tIns="47662" rIns="95325" bIns="47662" anchor="ctr" anchorCtr="0"/>
          <a:lstStyle>
            <a:lvl1pPr marL="1630680" indent="-1630680"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805"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730" indent="-1087755"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stStyle>
          <a:p>
            <a:pPr marL="341630" lvl="2" indent="0" algn="ctr" defTabSz="952500">
              <a:spcBef>
                <a:spcPct val="0"/>
              </a:spcBef>
              <a:buNone/>
            </a:pPr>
            <a:r>
              <a:rPr lang="en-US" altLang="de-DE" sz="3300" b="1" dirty="0"/>
              <a:t>Fig. 2.</a:t>
            </a:r>
            <a:r>
              <a:rPr lang="en-US" altLang="de-DE" sz="3300" dirty="0"/>
              <a:t> </a:t>
            </a:r>
            <a:r>
              <a:rPr lang="en-GB" altLang="de-DE" sz="3300" dirty="0"/>
              <a:t>Influence of Compressor Pressure Ratio on Compressor Power Consumption, Turbine Power Generation, and Heat Supply Required by HTES.</a:t>
            </a:r>
            <a:endParaRPr lang="pt-BR" altLang="de-DE" sz="3300" dirty="0"/>
          </a:p>
        </p:txBody>
      </p:sp>
      <p:sp>
        <p:nvSpPr>
          <p:cNvPr id="2079" name="Text Box 194"/>
          <p:cNvSpPr txBox="1"/>
          <p:nvPr/>
        </p:nvSpPr>
        <p:spPr>
          <a:xfrm>
            <a:off x="414020" y="39395400"/>
            <a:ext cx="10017125" cy="869950"/>
          </a:xfrm>
          <a:prstGeom prst="rect">
            <a:avLst/>
          </a:prstGeom>
          <a:noFill/>
          <a:ln w="9525">
            <a:noFill/>
          </a:ln>
        </p:spPr>
        <p:txBody>
          <a:bodyPr lIns="95325" tIns="47662" rIns="95325" bIns="47662" anchor="ctr" anchorCtr="0"/>
          <a:lstStyle>
            <a:lvl1pPr marL="1630680" indent="-1630680"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805"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730" indent="-1087755"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stStyle>
          <a:p>
            <a:pPr marL="341630" lvl="2" indent="0" algn="ctr" defTabSz="952500">
              <a:spcBef>
                <a:spcPct val="0"/>
              </a:spcBef>
              <a:buNone/>
            </a:pPr>
            <a:r>
              <a:rPr lang="en-US" altLang="de-DE" sz="3300" b="1" dirty="0"/>
              <a:t>Fig. 1.</a:t>
            </a:r>
            <a:r>
              <a:rPr lang="en-US" altLang="de-DE" sz="3300" dirty="0"/>
              <a:t> Schematic diagram of the system simulation model based on Aspen Plus.</a:t>
            </a:r>
          </a:p>
        </p:txBody>
      </p:sp>
      <p:sp>
        <p:nvSpPr>
          <p:cNvPr id="2080" name="Rectangle 195"/>
          <p:cNvSpPr/>
          <p:nvPr/>
        </p:nvSpPr>
        <p:spPr>
          <a:xfrm>
            <a:off x="533400" y="40386000"/>
            <a:ext cx="9871075" cy="1579563"/>
          </a:xfrm>
          <a:prstGeom prst="rect">
            <a:avLst/>
          </a:prstGeom>
          <a:solidFill>
            <a:srgbClr val="FF0000"/>
          </a:solidFill>
          <a:ln w="127000">
            <a:noFill/>
          </a:ln>
        </p:spPr>
        <p:txBody>
          <a:bodyPr wrap="none" lIns="95325" tIns="47662" rIns="95325" bIns="47662" anchor="ctr" anchorCtr="0"/>
          <a:lstStyle>
            <a:lvl1pPr marL="1630680" indent="-1630680"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805"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730" indent="-1087755"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stStyle>
          <a:p>
            <a:pPr marL="0" lvl="0" indent="0" algn="ctr" defTabSz="952500">
              <a:spcBef>
                <a:spcPct val="0"/>
              </a:spcBef>
              <a:buNone/>
            </a:pPr>
            <a:r>
              <a:rPr altLang="de-DE" sz="5900" b="1" dirty="0"/>
              <a:t>Mathematical modeling</a:t>
            </a:r>
          </a:p>
        </p:txBody>
      </p:sp>
      <p:sp>
        <p:nvSpPr>
          <p:cNvPr id="2084" name="Text Box 203"/>
          <p:cNvSpPr txBox="1"/>
          <p:nvPr/>
        </p:nvSpPr>
        <p:spPr>
          <a:xfrm>
            <a:off x="11051540" y="16764000"/>
            <a:ext cx="9677400" cy="4800600"/>
          </a:xfrm>
          <a:prstGeom prst="rect">
            <a:avLst/>
          </a:prstGeom>
          <a:noFill/>
          <a:ln w="9525">
            <a:noFill/>
          </a:ln>
        </p:spPr>
        <p:txBody>
          <a:bodyPr lIns="95325" tIns="47662" rIns="95325" bIns="47662" anchor="ctr" anchorCtr="0"/>
          <a:lstStyle>
            <a:lvl1pPr marL="1630680" indent="-1630680"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805"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730" indent="-1087755"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stStyle>
          <a:p>
            <a:pPr marL="0" lvl="0" indent="0" algn="just" defTabSz="952500">
              <a:buNone/>
            </a:pPr>
            <a:r>
              <a:rPr lang="en-GB" altLang="de-DE" sz="3300" dirty="0"/>
              <a:t>  </a:t>
            </a:r>
            <a:r>
              <a:rPr lang="en-US" sz="3300" dirty="0"/>
              <a:t>EFFECT OF COMPRESSION RATIO</a:t>
            </a:r>
            <a:endParaRPr lang="en-GB" altLang="de-DE" sz="3300" dirty="0"/>
          </a:p>
          <a:p>
            <a:pPr marL="0" lvl="0" indent="0" algn="just" defTabSz="952500">
              <a:spcBef>
                <a:spcPct val="0"/>
              </a:spcBef>
              <a:buNone/>
            </a:pPr>
            <a:r>
              <a:rPr lang="en-GB" altLang="de-DE" sz="3300" dirty="0"/>
              <a:t>  </a:t>
            </a:r>
            <a:r>
              <a:rPr altLang="de-DE" sz="3300" dirty="0"/>
              <a:t>The impact of compressor compression ratio on compressor power consumption, turbine power generation, and the heat supply required by HTES is shown in Fig. 2.</a:t>
            </a:r>
            <a:r>
              <a:rPr lang="en-GB" altLang="de-DE" sz="3300" dirty="0"/>
              <a:t>   When the compressor compression ratio increases, the compressor power consumption and turbine power generation increase, and the heat required by HTES gradually decreases</a:t>
            </a:r>
            <a:r>
              <a:rPr lang="en-US" altLang="en-GB" sz="3300" dirty="0"/>
              <a:t>.the temperature of the hydrogen discharged from the compressor increases, resulting in higher temperature of the hot water in the hot water tank. In these cases, the use of hot water by the low-temperature thermal energy storage unit can increase the temperature of the hydrogen before entering the HTES unit during the discharge stage of the system, thereby reducing the heat supply required by the HTES unit.</a:t>
            </a:r>
          </a:p>
          <a:p>
            <a:pPr marL="0" lvl="0" indent="0" algn="just" defTabSz="952500">
              <a:spcBef>
                <a:spcPct val="0"/>
              </a:spcBef>
              <a:buNone/>
            </a:pPr>
            <a:endParaRPr lang="en-US" altLang="de-DE" sz="3300" dirty="0">
              <a:ea typeface="Times New Roman" panose="02020603050405020304" pitchFamily="18" charset="0"/>
            </a:endParaRPr>
          </a:p>
        </p:txBody>
      </p:sp>
      <p:pic>
        <p:nvPicPr>
          <p:cNvPr id="2" name="图片 1"/>
          <p:cNvPicPr>
            <a:picLocks noChangeAspect="1"/>
          </p:cNvPicPr>
          <p:nvPr/>
        </p:nvPicPr>
        <p:blipFill>
          <a:blip r:embed="rId2"/>
          <a:stretch>
            <a:fillRect/>
          </a:stretch>
        </p:blipFill>
        <p:spPr>
          <a:xfrm>
            <a:off x="751205" y="33375600"/>
            <a:ext cx="9500870" cy="5770245"/>
          </a:xfrm>
          <a:prstGeom prst="rect">
            <a:avLst/>
          </a:prstGeom>
        </p:spPr>
      </p:pic>
      <p:pic>
        <p:nvPicPr>
          <p:cNvPr id="3" name="图片 2"/>
          <p:cNvPicPr>
            <a:picLocks noChangeAspect="1"/>
          </p:cNvPicPr>
          <p:nvPr/>
        </p:nvPicPr>
        <p:blipFill>
          <a:blip r:embed="rId3"/>
          <a:stretch>
            <a:fillRect/>
          </a:stretch>
        </p:blipFill>
        <p:spPr>
          <a:xfrm>
            <a:off x="2983230" y="43228895"/>
            <a:ext cx="4821555" cy="967105"/>
          </a:xfrm>
          <a:prstGeom prst="rect">
            <a:avLst/>
          </a:prstGeom>
        </p:spPr>
      </p:pic>
      <p:pic>
        <p:nvPicPr>
          <p:cNvPr id="4" name="图片 3"/>
          <p:cNvPicPr>
            <a:picLocks noChangeAspect="1"/>
          </p:cNvPicPr>
          <p:nvPr/>
        </p:nvPicPr>
        <p:blipFill>
          <a:blip r:embed="rId4"/>
          <a:stretch>
            <a:fillRect/>
          </a:stretch>
        </p:blipFill>
        <p:spPr>
          <a:xfrm>
            <a:off x="13944600" y="7256145"/>
            <a:ext cx="5020310" cy="1659255"/>
          </a:xfrm>
          <a:prstGeom prst="rect">
            <a:avLst/>
          </a:prstGeom>
        </p:spPr>
      </p:pic>
      <p:pic>
        <p:nvPicPr>
          <p:cNvPr id="5" name="图片 4"/>
          <p:cNvPicPr>
            <a:picLocks noChangeAspect="1"/>
          </p:cNvPicPr>
          <p:nvPr/>
        </p:nvPicPr>
        <p:blipFill>
          <a:blip r:embed="rId5"/>
          <a:stretch>
            <a:fillRect/>
          </a:stretch>
        </p:blipFill>
        <p:spPr>
          <a:xfrm>
            <a:off x="13944600" y="8843645"/>
            <a:ext cx="5096510" cy="1660525"/>
          </a:xfrm>
          <a:prstGeom prst="rect">
            <a:avLst/>
          </a:prstGeom>
        </p:spPr>
      </p:pic>
      <p:pic>
        <p:nvPicPr>
          <p:cNvPr id="6" name="图片 5"/>
          <p:cNvPicPr>
            <a:picLocks noChangeAspect="1"/>
          </p:cNvPicPr>
          <p:nvPr/>
        </p:nvPicPr>
        <p:blipFill>
          <a:blip r:embed="rId6"/>
          <a:stretch>
            <a:fillRect/>
          </a:stretch>
        </p:blipFill>
        <p:spPr>
          <a:xfrm>
            <a:off x="14401800" y="11246485"/>
            <a:ext cx="4156066" cy="718185"/>
          </a:xfrm>
          <a:prstGeom prst="rect">
            <a:avLst/>
          </a:prstGeom>
        </p:spPr>
      </p:pic>
      <p:pic>
        <p:nvPicPr>
          <p:cNvPr id="7" name="图片 6"/>
          <p:cNvPicPr>
            <a:picLocks noChangeAspect="1"/>
          </p:cNvPicPr>
          <p:nvPr/>
        </p:nvPicPr>
        <p:blipFill>
          <a:blip r:embed="rId7"/>
          <a:stretch>
            <a:fillRect/>
          </a:stretch>
        </p:blipFill>
        <p:spPr>
          <a:xfrm>
            <a:off x="14097000" y="12505690"/>
            <a:ext cx="4452620" cy="596900"/>
          </a:xfrm>
          <a:prstGeom prst="rect">
            <a:avLst/>
          </a:prstGeom>
        </p:spPr>
      </p:pic>
      <p:pic>
        <p:nvPicPr>
          <p:cNvPr id="9" name="图片 8"/>
          <p:cNvPicPr>
            <a:picLocks noChangeAspect="1"/>
          </p:cNvPicPr>
          <p:nvPr/>
        </p:nvPicPr>
        <p:blipFill>
          <a:blip r:embed="rId8"/>
          <a:stretch>
            <a:fillRect/>
          </a:stretch>
        </p:blipFill>
        <p:spPr>
          <a:xfrm>
            <a:off x="11545955" y="22977893"/>
            <a:ext cx="8862695" cy="6771640"/>
          </a:xfrm>
          <a:prstGeom prst="rect">
            <a:avLst/>
          </a:prstGeom>
        </p:spPr>
      </p:pic>
      <p:sp>
        <p:nvSpPr>
          <p:cNvPr id="10" name="Text Box 156"/>
          <p:cNvSpPr txBox="1"/>
          <p:nvPr/>
        </p:nvSpPr>
        <p:spPr>
          <a:xfrm>
            <a:off x="10929620" y="30708600"/>
            <a:ext cx="9731375" cy="6194425"/>
          </a:xfrm>
          <a:prstGeom prst="rect">
            <a:avLst/>
          </a:prstGeom>
          <a:noFill/>
          <a:ln w="9525">
            <a:noFill/>
          </a:ln>
        </p:spPr>
        <p:txBody>
          <a:bodyPr lIns="95325" tIns="47662" rIns="95325" bIns="47662" anchor="ctr" anchorCtr="0"/>
          <a:lstStyle>
            <a:lvl1pPr marL="1630680" indent="-1630680"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805"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730" indent="-1087755"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stStyle>
          <a:p>
            <a:pPr marL="171450" lvl="1" indent="511175" algn="just" defTabSz="952500">
              <a:spcBef>
                <a:spcPct val="0"/>
              </a:spcBef>
              <a:buNone/>
            </a:pPr>
            <a:r>
              <a:rPr lang="en-GB" altLang="de-DE" sz="3300" dirty="0"/>
              <a:t>From Figure </a:t>
            </a:r>
            <a:r>
              <a:rPr lang="en-US" altLang="en-GB" sz="3300" dirty="0"/>
              <a:t>3</a:t>
            </a:r>
            <a:r>
              <a:rPr lang="en-GB" altLang="de-DE" sz="3300" dirty="0"/>
              <a:t>, it can be observed that as the compression ratio increases, the round-trip efficiency first increases and then gradually decreases. The maximum round-trip efficiency, with a value of 51.02%, is achieved at a compression ratio of 6. Prior to a compression ratio of 6, the electricity generation of the turbine exceeds the power consumption of the compressor, and the required heating for the</a:t>
            </a:r>
            <a:r>
              <a:rPr lang="en-US" altLang="en-GB" sz="3300" dirty="0"/>
              <a:t> </a:t>
            </a:r>
            <a:r>
              <a:rPr lang="en-GB" altLang="de-DE" sz="3300" dirty="0"/>
              <a:t>HTES decreases, leading to an increase in round-trip efficiency. After 6, the situation is reversed</a:t>
            </a:r>
            <a:r>
              <a:rPr lang="en-US" altLang="en-GB" sz="3300" dirty="0"/>
              <a:t>.</a:t>
            </a:r>
          </a:p>
        </p:txBody>
      </p:sp>
      <p:pic>
        <p:nvPicPr>
          <p:cNvPr id="11" name="图片 10"/>
          <p:cNvPicPr>
            <a:picLocks noChangeAspect="1"/>
          </p:cNvPicPr>
          <p:nvPr/>
        </p:nvPicPr>
        <p:blipFill>
          <a:blip r:embed="rId9"/>
          <a:stretch>
            <a:fillRect/>
          </a:stretch>
        </p:blipFill>
        <p:spPr>
          <a:xfrm>
            <a:off x="11650980" y="36271200"/>
            <a:ext cx="8573135" cy="6858000"/>
          </a:xfrm>
          <a:prstGeom prst="rect">
            <a:avLst/>
          </a:prstGeom>
        </p:spPr>
      </p:pic>
      <p:sp>
        <p:nvSpPr>
          <p:cNvPr id="13" name="Text Box 181"/>
          <p:cNvSpPr txBox="1"/>
          <p:nvPr/>
        </p:nvSpPr>
        <p:spPr>
          <a:xfrm>
            <a:off x="10594340" y="42900600"/>
            <a:ext cx="10134600" cy="1447800"/>
          </a:xfrm>
          <a:prstGeom prst="rect">
            <a:avLst/>
          </a:prstGeom>
          <a:noFill/>
          <a:ln w="9525">
            <a:noFill/>
          </a:ln>
        </p:spPr>
        <p:txBody>
          <a:bodyPr lIns="95325" tIns="47662" rIns="95325" bIns="47662" anchor="ctr" anchorCtr="0"/>
          <a:lstStyle>
            <a:lvl1pPr marL="1630680" indent="-1630680"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805"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730" indent="-1087755"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stStyle>
          <a:p>
            <a:pPr marL="341630" lvl="2" indent="0" algn="ctr" defTabSz="952500">
              <a:spcBef>
                <a:spcPct val="0"/>
              </a:spcBef>
              <a:buNone/>
            </a:pPr>
            <a:r>
              <a:rPr lang="en-US" altLang="de-DE" sz="3300" b="1" dirty="0"/>
              <a:t>Fig. 3.</a:t>
            </a:r>
            <a:r>
              <a:rPr lang="en-US" altLang="de-DE" sz="3300" dirty="0"/>
              <a:t> </a:t>
            </a:r>
            <a:r>
              <a:rPr lang="en-GB" altLang="de-DE" sz="3300" dirty="0"/>
              <a:t>Impact of Pressure Ratio Changes on Round-Trip Efficiency.</a:t>
            </a:r>
            <a:endParaRPr lang="pt-BR" altLang="de-DE" sz="3300" dirty="0"/>
          </a:p>
        </p:txBody>
      </p:sp>
      <p:pic>
        <p:nvPicPr>
          <p:cNvPr id="15" name="图片 14"/>
          <p:cNvPicPr>
            <a:picLocks noChangeAspect="1"/>
          </p:cNvPicPr>
          <p:nvPr/>
        </p:nvPicPr>
        <p:blipFill>
          <a:blip r:embed="rId10"/>
          <a:stretch>
            <a:fillRect/>
          </a:stretch>
        </p:blipFill>
        <p:spPr>
          <a:xfrm>
            <a:off x="21717000" y="19126200"/>
            <a:ext cx="8839835" cy="6753225"/>
          </a:xfrm>
          <a:prstGeom prst="rect">
            <a:avLst/>
          </a:prstGeom>
        </p:spPr>
      </p:pic>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COMMONDATA" val="eyJoZGlkIjoiZTZhNTJhZGM1M2NjMzgzOGYwZTkwMjI1NjQ0NzkxMjUifQ=="/>
</p:tagLst>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iseño predeterminado">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D3D0F4"/>
        </a:solidFill>
        <a:ln>
          <a:noFill/>
        </a:ln>
      </a:spPr>
      <a:bodyPr vert="horz" wrap="none" lIns="91440" tIns="45720" rIns="91440" bIns="45720" numCol="1" anchor="ctr" anchorCtr="0" compatLnSpc="1"/>
      <a:lstStyle>
        <a:defPPr marL="0" marR="0" indent="0" algn="ctr" defTabSz="914400" rtl="0" eaLnBrk="0" fontAlgn="base" latinLnBrk="0" hangingPunct="0">
          <a:lnSpc>
            <a:spcPct val="100000"/>
          </a:lnSpc>
          <a:spcBef>
            <a:spcPct val="0"/>
          </a:spcBef>
          <a:spcAft>
            <a:spcPct val="0"/>
          </a:spcAft>
          <a:buClrTx/>
          <a:buSzTx/>
          <a:buFontTx/>
          <a:buNone/>
          <a:defRPr kumimoji="0" lang="en-AU" altLang="de-DE" sz="24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rgbClr val="D3D0F4"/>
        </a:solidFill>
        <a:ln>
          <a:noFill/>
        </a:ln>
      </a:spPr>
      <a:bodyPr vert="horz" wrap="none" lIns="91440" tIns="45720" rIns="91440" bIns="45720" numCol="1" anchor="ctr" anchorCtr="0" compatLnSpc="1"/>
      <a:lstStyle>
        <a:defPPr marL="0" marR="0" indent="0" algn="ctr" defTabSz="914400" rtl="0" eaLnBrk="0" fontAlgn="base" latinLnBrk="0" hangingPunct="0">
          <a:lnSpc>
            <a:spcPct val="100000"/>
          </a:lnSpc>
          <a:spcBef>
            <a:spcPct val="0"/>
          </a:spcBef>
          <a:spcAft>
            <a:spcPct val="0"/>
          </a:spcAft>
          <a:buClrTx/>
          <a:buSzTx/>
          <a:buFontTx/>
          <a:buNone/>
          <a:defRPr kumimoji="0" lang="en-AU" altLang="de-DE" sz="24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Diseño predeterminado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iseño predeterminado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iseño predeterminado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iseño predeterminado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1446</Words>
  <Application>Microsoft Office PowerPoint</Application>
  <PresentationFormat>Custom</PresentationFormat>
  <Paragraphs>55</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Diseño predeterminado</vt:lpstr>
      <vt:lpstr>PowerPoint Presentation</vt:lpstr>
    </vt:vector>
  </TitlesOfParts>
  <Company>Nun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Chris</dc:creator>
  <cp:lastModifiedBy>bashtata</cp:lastModifiedBy>
  <cp:revision>185</cp:revision>
  <cp:lastPrinted>2000-11-30T06:22:24Z</cp:lastPrinted>
  <dcterms:created xsi:type="dcterms:W3CDTF">1999-11-19T11:42:42Z</dcterms:created>
  <dcterms:modified xsi:type="dcterms:W3CDTF">2024-05-09T18:41:38Z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F3FB7180BE484FC884E19C9F035C6F0B_13</vt:lpwstr>
  </property>
  <property fmtid="{D5CDD505-2E9C-101B-9397-08002B2CF9AE}" pid="3" name="KSOProductBuildVer">
    <vt:lpwstr>2052-12.1.0.16729</vt:lpwstr>
  </property>
</Properties>
</file>