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authors.xml" ContentType="application/vnd.ms-powerpoint.author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sldIdLst>
    <p:sldId id="256" r:id="rId2"/>
  </p:sldIdLst>
  <p:sldSz cx="32004000" cy="44958000"/>
  <p:notesSz cx="6808788" cy="9940925"/>
  <p:defaultTextStyle>
    <a:defPPr>
      <a:defRPr lang="en-AU"/>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xmlns="">
        <p15:guide id="1" orient="horz" pos="19360">
          <p15:clr>
            <a:srgbClr val="A4A3A4"/>
          </p15:clr>
        </p15:guide>
        <p15:guide id="2" pos="1014">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C3344A2-2520-D307-FD90-B14E5420EB1E}" name="Qiliang Wang (staff)" initials="QW" userId="S::Qiliang.Wang1@nottingham.ac.uk::16630352-554d-44b0-b017-95b0578129b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8D8FCD"/>
    <a:srgbClr val="8183C7"/>
    <a:srgbClr val="6B6DBD"/>
    <a:srgbClr val="5D5FB7"/>
    <a:srgbClr val="008000"/>
    <a:srgbClr val="99FF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0FC42E0-3FB8-4E7E-A9AD-B83BE06F7BFB}" v="11" dt="2024-05-07T16:30:39.7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9526" autoAdjust="0"/>
  </p:normalViewPr>
  <p:slideViewPr>
    <p:cSldViewPr>
      <p:cViewPr>
        <p:scale>
          <a:sx n="22" d="100"/>
          <a:sy n="22" d="100"/>
        </p:scale>
        <p:origin x="-982" y="-88"/>
      </p:cViewPr>
      <p:guideLst>
        <p:guide orient="horz" pos="19360"/>
        <p:guide pos="101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microsoft.com/office/2018/10/relationships/authors" Target="author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zim Dirawi" userId="fcf0e141-d51a-47d5-abbe-808e13993386" providerId="ADAL" clId="{B0FC42E0-3FB8-4E7E-A9AD-B83BE06F7BFB}"/>
    <pc:docChg chg="undo custSel modSld">
      <pc:chgData name="Hazim Dirawi" userId="fcf0e141-d51a-47d5-abbe-808e13993386" providerId="ADAL" clId="{B0FC42E0-3FB8-4E7E-A9AD-B83BE06F7BFB}" dt="2024-05-07T16:30:39.738" v="140" actId="120"/>
      <pc:docMkLst>
        <pc:docMk/>
      </pc:docMkLst>
      <pc:sldChg chg="addSp delSp modSp mod delCm">
        <pc:chgData name="Hazim Dirawi" userId="fcf0e141-d51a-47d5-abbe-808e13993386" providerId="ADAL" clId="{B0FC42E0-3FB8-4E7E-A9AD-B83BE06F7BFB}" dt="2024-05-07T16:30:39.738" v="140" actId="120"/>
        <pc:sldMkLst>
          <pc:docMk/>
          <pc:sldMk cId="0" sldId="256"/>
        </pc:sldMkLst>
        <pc:spChg chg="add mod">
          <ac:chgData name="Hazim Dirawi" userId="fcf0e141-d51a-47d5-abbe-808e13993386" providerId="ADAL" clId="{B0FC42E0-3FB8-4E7E-A9AD-B83BE06F7BFB}" dt="2024-05-07T16:28:58.203" v="100" actId="1076"/>
          <ac:spMkLst>
            <pc:docMk/>
            <pc:sldMk cId="0" sldId="256"/>
            <ac:spMk id="2" creationId="{F4392EF6-21A5-BC9A-4DC8-77DC1289A04B}"/>
          </ac:spMkLst>
        </pc:spChg>
        <pc:spChg chg="mod">
          <ac:chgData name="Hazim Dirawi" userId="fcf0e141-d51a-47d5-abbe-808e13993386" providerId="ADAL" clId="{B0FC42E0-3FB8-4E7E-A9AD-B83BE06F7BFB}" dt="2024-05-07T16:23:04.048" v="24" actId="20577"/>
          <ac:spMkLst>
            <pc:docMk/>
            <pc:sldMk cId="0" sldId="256"/>
            <ac:spMk id="4" creationId="{AE702FBE-CF2A-E0CB-95C9-985D369ACED6}"/>
          </ac:spMkLst>
        </pc:spChg>
        <pc:spChg chg="add del mod">
          <ac:chgData name="Hazim Dirawi" userId="fcf0e141-d51a-47d5-abbe-808e13993386" providerId="ADAL" clId="{B0FC42E0-3FB8-4E7E-A9AD-B83BE06F7BFB}" dt="2024-05-07T16:28:56.697" v="99" actId="478"/>
          <ac:spMkLst>
            <pc:docMk/>
            <pc:sldMk cId="0" sldId="256"/>
            <ac:spMk id="5" creationId="{864206C3-6306-3B14-A61B-778608EB893F}"/>
          </ac:spMkLst>
        </pc:spChg>
        <pc:spChg chg="mod">
          <ac:chgData name="Hazim Dirawi" userId="fcf0e141-d51a-47d5-abbe-808e13993386" providerId="ADAL" clId="{B0FC42E0-3FB8-4E7E-A9AD-B83BE06F7BFB}" dt="2024-05-07T16:17:15.100" v="11" actId="948"/>
          <ac:spMkLst>
            <pc:docMk/>
            <pc:sldMk cId="0" sldId="256"/>
            <ac:spMk id="2067" creationId="{CDD2DD59-C3AC-A8BF-026C-E62BEE416FF4}"/>
          </ac:spMkLst>
        </pc:spChg>
        <pc:spChg chg="mod">
          <ac:chgData name="Hazim Dirawi" userId="fcf0e141-d51a-47d5-abbe-808e13993386" providerId="ADAL" clId="{B0FC42E0-3FB8-4E7E-A9AD-B83BE06F7BFB}" dt="2024-05-07T16:30:39.738" v="140" actId="120"/>
          <ac:spMkLst>
            <pc:docMk/>
            <pc:sldMk cId="0" sldId="256"/>
            <ac:spMk id="3084" creationId="{E298BB4B-A670-2A66-AB62-76447024CE7D}"/>
          </ac:spMkLst>
        </pc:spChg>
        <pc:spChg chg="mod">
          <ac:chgData name="Hazim Dirawi" userId="fcf0e141-d51a-47d5-abbe-808e13993386" providerId="ADAL" clId="{B0FC42E0-3FB8-4E7E-A9AD-B83BE06F7BFB}" dt="2024-05-07T16:24:45.582" v="81" actId="20577"/>
          <ac:spMkLst>
            <pc:docMk/>
            <pc:sldMk cId="0" sldId="256"/>
            <ac:spMk id="3088" creationId="{A803AD9C-246D-CC9F-E6F4-47F290D303C0}"/>
          </ac:spMkLst>
        </pc:spChg>
        <pc:spChg chg="mod">
          <ac:chgData name="Hazim Dirawi" userId="fcf0e141-d51a-47d5-abbe-808e13993386" providerId="ADAL" clId="{B0FC42E0-3FB8-4E7E-A9AD-B83BE06F7BFB}" dt="2024-05-07T16:29:49.602" v="139" actId="20577"/>
          <ac:spMkLst>
            <pc:docMk/>
            <pc:sldMk cId="0" sldId="256"/>
            <ac:spMk id="3089" creationId="{29C33D51-8310-37F8-DBFF-5BF006C867E5}"/>
          </ac:spMkLst>
        </pc:spChg>
        <pc:spChg chg="mod">
          <ac:chgData name="Hazim Dirawi" userId="fcf0e141-d51a-47d5-abbe-808e13993386" providerId="ADAL" clId="{B0FC42E0-3FB8-4E7E-A9AD-B83BE06F7BFB}" dt="2024-05-07T16:23:52.480" v="53" actId="20577"/>
          <ac:spMkLst>
            <pc:docMk/>
            <pc:sldMk cId="0" sldId="256"/>
            <ac:spMk id="3091" creationId="{8F10BC43-B126-1016-213A-02B18B089386}"/>
          </ac:spMkLst>
        </pc:spChg>
        <pc:spChg chg="mod">
          <ac:chgData name="Hazim Dirawi" userId="fcf0e141-d51a-47d5-abbe-808e13993386" providerId="ADAL" clId="{B0FC42E0-3FB8-4E7E-A9AD-B83BE06F7BFB}" dt="2024-05-07T16:23:33.945" v="41" actId="20577"/>
          <ac:spMkLst>
            <pc:docMk/>
            <pc:sldMk cId="0" sldId="256"/>
            <ac:spMk id="3097" creationId="{24B3FE8D-1AD9-4532-BA49-43221BC5B1D5}"/>
          </ac:spMkLst>
        </pc:spChg>
        <pc:spChg chg="mod">
          <ac:chgData name="Hazim Dirawi" userId="fcf0e141-d51a-47d5-abbe-808e13993386" providerId="ADAL" clId="{B0FC42E0-3FB8-4E7E-A9AD-B83BE06F7BFB}" dt="2024-05-07T16:23:14.693" v="30" actId="20577"/>
          <ac:spMkLst>
            <pc:docMk/>
            <pc:sldMk cId="0" sldId="256"/>
            <ac:spMk id="3101" creationId="{F53A8422-9D8E-1C4E-11D0-E3151B91C878}"/>
          </ac:spMkLst>
        </pc:spChg>
        <pc:extLst>
          <p:ext xmlns:p="http://schemas.openxmlformats.org/presentationml/2006/main" uri="{D6D511B9-2390-475A-947B-AFAB55BFBCF1}">
            <pc226:cmChg xmlns:pc226="http://schemas.microsoft.com/office/powerpoint/2022/06/main/command" chg="del">
              <pc226:chgData name="Hazim Dirawi" userId="fcf0e141-d51a-47d5-abbe-808e13993386" providerId="ADAL" clId="{B0FC42E0-3FB8-4E7E-A9AD-B83BE06F7BFB}" dt="2024-05-07T16:14:51.423" v="0"/>
              <pc2:cmMkLst xmlns:pc2="http://schemas.microsoft.com/office/powerpoint/2019/9/main/command">
                <pc:docMk/>
                <pc:sldMk cId="0" sldId="256"/>
                <pc2:cmMk id="{474EF407-2EDE-4D59-84DE-EC5F19780D8D}"/>
              </pc2:cmMkLst>
            </pc226:cmChg>
            <pc226:cmChg xmlns:pc226="http://schemas.microsoft.com/office/powerpoint/2022/06/main/command" chg="del">
              <pc226:chgData name="Hazim Dirawi" userId="fcf0e141-d51a-47d5-abbe-808e13993386" providerId="ADAL" clId="{B0FC42E0-3FB8-4E7E-A9AD-B83BE06F7BFB}" dt="2024-05-07T16:14:53.558" v="1"/>
              <pc2:cmMkLst xmlns:pc2="http://schemas.microsoft.com/office/powerpoint/2019/9/main/command">
                <pc:docMk/>
                <pc:sldMk cId="0" sldId="256"/>
                <pc2:cmMk id="{BF12F2D5-2FF2-4CA3-B7A7-75DD0B42AE69}"/>
              </pc2:cmMkLst>
            </pc226:cmChg>
          </p:ext>
        </pc:ext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AF471FCE-D51D-8D5B-7B65-A0BB62BF6B52}"/>
              </a:ext>
            </a:extLst>
          </p:cNvPr>
          <p:cNvSpPr>
            <a:spLocks noGrp="1"/>
          </p:cNvSpPr>
          <p:nvPr>
            <p:ph type="hdr" sz="quarter"/>
          </p:nvPr>
        </p:nvSpPr>
        <p:spPr>
          <a:xfrm>
            <a:off x="0" y="0"/>
            <a:ext cx="2951163" cy="498475"/>
          </a:xfrm>
          <a:prstGeom prst="rect">
            <a:avLst/>
          </a:prstGeom>
        </p:spPr>
        <p:txBody>
          <a:bodyPr vert="horz" wrap="square" lIns="91440" tIns="45720" rIns="91440" bIns="45720" numCol="1" anchor="t" anchorCtr="0" compatLnSpc="1">
            <a:prstTxWarp prst="textNoShape">
              <a:avLst/>
            </a:prstTxWarp>
          </a:bodyPr>
          <a:lstStyle>
            <a:lvl1pPr>
              <a:defRPr sz="1200">
                <a:ea typeface="宋体" panose="02010600030101010101" pitchFamily="2" charset="-122"/>
              </a:defRPr>
            </a:lvl1pPr>
          </a:lstStyle>
          <a:p>
            <a:pPr>
              <a:defRPr/>
            </a:pPr>
            <a:endParaRPr lang="en-GB" altLang="zh-CN"/>
          </a:p>
        </p:txBody>
      </p:sp>
      <p:sp>
        <p:nvSpPr>
          <p:cNvPr id="3" name="Date Placeholder 2">
            <a:extLst>
              <a:ext uri="{FF2B5EF4-FFF2-40B4-BE49-F238E27FC236}">
                <a16:creationId xmlns:a16="http://schemas.microsoft.com/office/drawing/2014/main" xmlns="" id="{F951C674-B51D-B608-0E9B-B58BD691885D}"/>
              </a:ext>
            </a:extLst>
          </p:cNvPr>
          <p:cNvSpPr>
            <a:spLocks noGrp="1"/>
          </p:cNvSpPr>
          <p:nvPr>
            <p:ph type="dt" idx="1"/>
          </p:nvPr>
        </p:nvSpPr>
        <p:spPr>
          <a:xfrm>
            <a:off x="3856038" y="0"/>
            <a:ext cx="2951162" cy="498475"/>
          </a:xfrm>
          <a:prstGeom prst="rect">
            <a:avLst/>
          </a:prstGeom>
        </p:spPr>
        <p:txBody>
          <a:bodyPr vert="horz" wrap="square" lIns="91440" tIns="45720" rIns="91440" bIns="45720" numCol="1" anchor="t" anchorCtr="0" compatLnSpc="1">
            <a:prstTxWarp prst="textNoShape">
              <a:avLst/>
            </a:prstTxWarp>
          </a:bodyPr>
          <a:lstStyle>
            <a:lvl1pPr algn="r">
              <a:defRPr sz="1200" smtClean="0">
                <a:ea typeface="宋体" panose="02010600030101010101" pitchFamily="2" charset="-122"/>
              </a:defRPr>
            </a:lvl1pPr>
          </a:lstStyle>
          <a:p>
            <a:pPr>
              <a:defRPr/>
            </a:pPr>
            <a:fld id="{DC695D8F-81B4-412E-BF7A-843751491AF1}" type="datetimeFigureOut">
              <a:rPr lang="en-GB" altLang="zh-CN"/>
              <a:pPr>
                <a:defRPr/>
              </a:pPr>
              <a:t>09/05/2024</a:t>
            </a:fld>
            <a:endParaRPr lang="en-GB" altLang="zh-CN"/>
          </a:p>
        </p:txBody>
      </p:sp>
      <p:sp>
        <p:nvSpPr>
          <p:cNvPr id="4" name="Slide Image Placeholder 3">
            <a:extLst>
              <a:ext uri="{FF2B5EF4-FFF2-40B4-BE49-F238E27FC236}">
                <a16:creationId xmlns:a16="http://schemas.microsoft.com/office/drawing/2014/main" xmlns="" id="{F987152F-0F67-377F-50D5-FCFBBD20DE0B}"/>
              </a:ext>
            </a:extLst>
          </p:cNvPr>
          <p:cNvSpPr>
            <a:spLocks noGrp="1" noRot="1" noChangeAspect="1"/>
          </p:cNvSpPr>
          <p:nvPr>
            <p:ph type="sldImg" idx="2"/>
          </p:nvPr>
        </p:nvSpPr>
        <p:spPr>
          <a:xfrm>
            <a:off x="2209800" y="1243013"/>
            <a:ext cx="2389188" cy="3354387"/>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a:extLst>
              <a:ext uri="{FF2B5EF4-FFF2-40B4-BE49-F238E27FC236}">
                <a16:creationId xmlns:a16="http://schemas.microsoft.com/office/drawing/2014/main" xmlns="" id="{B0E9DB52-662F-B25A-21CD-87133205A94F}"/>
              </a:ext>
            </a:extLst>
          </p:cNvPr>
          <p:cNvSpPr>
            <a:spLocks noGrp="1"/>
          </p:cNvSpPr>
          <p:nvPr>
            <p:ph type="body" sz="quarter" idx="3"/>
          </p:nvPr>
        </p:nvSpPr>
        <p:spPr>
          <a:xfrm>
            <a:off x="681038" y="4784725"/>
            <a:ext cx="5446712" cy="3913188"/>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xmlns="" id="{AE2290FF-E8D3-1294-A517-D7564A34AE13}"/>
              </a:ext>
            </a:extLst>
          </p:cNvPr>
          <p:cNvSpPr>
            <a:spLocks noGrp="1"/>
          </p:cNvSpPr>
          <p:nvPr>
            <p:ph type="ftr" sz="quarter" idx="4"/>
          </p:nvPr>
        </p:nvSpPr>
        <p:spPr>
          <a:xfrm>
            <a:off x="0" y="9442450"/>
            <a:ext cx="2951163" cy="498475"/>
          </a:xfrm>
          <a:prstGeom prst="rect">
            <a:avLst/>
          </a:prstGeom>
        </p:spPr>
        <p:txBody>
          <a:bodyPr vert="horz" wrap="square" lIns="91440" tIns="45720" rIns="91440" bIns="45720" numCol="1" anchor="b" anchorCtr="0" compatLnSpc="1">
            <a:prstTxWarp prst="textNoShape">
              <a:avLst/>
            </a:prstTxWarp>
          </a:bodyPr>
          <a:lstStyle>
            <a:lvl1pPr>
              <a:defRPr sz="1200">
                <a:ea typeface="宋体" panose="02010600030101010101" pitchFamily="2" charset="-122"/>
              </a:defRPr>
            </a:lvl1pPr>
          </a:lstStyle>
          <a:p>
            <a:pPr>
              <a:defRPr/>
            </a:pPr>
            <a:endParaRPr lang="en-GB" altLang="zh-CN"/>
          </a:p>
        </p:txBody>
      </p:sp>
      <p:sp>
        <p:nvSpPr>
          <p:cNvPr id="7" name="Slide Number Placeholder 6">
            <a:extLst>
              <a:ext uri="{FF2B5EF4-FFF2-40B4-BE49-F238E27FC236}">
                <a16:creationId xmlns:a16="http://schemas.microsoft.com/office/drawing/2014/main" xmlns="" id="{1D127920-2C91-C366-10CE-2B0EBFCCFF7D}"/>
              </a:ext>
            </a:extLst>
          </p:cNvPr>
          <p:cNvSpPr>
            <a:spLocks noGrp="1"/>
          </p:cNvSpPr>
          <p:nvPr>
            <p:ph type="sldNum" sz="quarter" idx="5"/>
          </p:nvPr>
        </p:nvSpPr>
        <p:spPr>
          <a:xfrm>
            <a:off x="3856038" y="9442450"/>
            <a:ext cx="2951162" cy="498475"/>
          </a:xfrm>
          <a:prstGeom prst="rect">
            <a:avLst/>
          </a:prstGeom>
        </p:spPr>
        <p:txBody>
          <a:bodyPr vert="horz" wrap="square" lIns="91440" tIns="45720" rIns="91440" bIns="45720" numCol="1" anchor="b" anchorCtr="0" compatLnSpc="1">
            <a:prstTxWarp prst="textNoShape">
              <a:avLst/>
            </a:prstTxWarp>
          </a:bodyPr>
          <a:lstStyle>
            <a:lvl1pPr algn="r">
              <a:defRPr sz="1200" smtClean="0">
                <a:ea typeface="宋体" panose="02010600030101010101" pitchFamily="2" charset="-122"/>
              </a:defRPr>
            </a:lvl1pPr>
          </a:lstStyle>
          <a:p>
            <a:pPr>
              <a:defRPr/>
            </a:pPr>
            <a:fld id="{7B5409A5-1E9E-40F2-AC16-4E640F9DC627}" type="slidenum">
              <a:rPr lang="en-GB" altLang="zh-CN"/>
              <a:pPr>
                <a:defRPr/>
              </a:pPr>
              <a:t>‹#›</a:t>
            </a:fld>
            <a:endParaRPr lang="en-GB" altLang="zh-CN"/>
          </a:p>
        </p:txBody>
      </p:sp>
    </p:spTree>
    <p:extLst>
      <p:ext uri="{BB962C8B-B14F-4D97-AF65-F5344CB8AC3E}">
        <p14:creationId xmlns:p14="http://schemas.microsoft.com/office/powerpoint/2010/main" val="22597232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000500" y="7358063"/>
            <a:ext cx="24003000" cy="15651162"/>
          </a:xfrm>
        </p:spPr>
        <p:txBody>
          <a:bodyPr anchor="b"/>
          <a:lstStyle>
            <a:lvl1pPr algn="ctr">
              <a:defRPr sz="6000"/>
            </a:lvl1pPr>
          </a:lstStyle>
          <a:p>
            <a:r>
              <a:rPr lang="en-US"/>
              <a:t>Click to edit Master title style</a:t>
            </a:r>
            <a:endParaRPr lang="de-DE"/>
          </a:p>
        </p:txBody>
      </p:sp>
      <p:sp>
        <p:nvSpPr>
          <p:cNvPr id="3" name="Subtitle 2"/>
          <p:cNvSpPr>
            <a:spLocks noGrp="1"/>
          </p:cNvSpPr>
          <p:nvPr>
            <p:ph type="subTitle" idx="1"/>
          </p:nvPr>
        </p:nvSpPr>
        <p:spPr>
          <a:xfrm>
            <a:off x="4000500" y="23614063"/>
            <a:ext cx="24003000" cy="10853737"/>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DE"/>
          </a:p>
        </p:txBody>
      </p:sp>
      <p:sp>
        <p:nvSpPr>
          <p:cNvPr id="4" name="Rectangle 4">
            <a:extLst>
              <a:ext uri="{FF2B5EF4-FFF2-40B4-BE49-F238E27FC236}">
                <a16:creationId xmlns:a16="http://schemas.microsoft.com/office/drawing/2014/main" xmlns="" id="{054FFD1E-DCEA-2EE0-658A-8F26EFAFB6C7}"/>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5" name="Rectangle 5">
            <a:extLst>
              <a:ext uri="{FF2B5EF4-FFF2-40B4-BE49-F238E27FC236}">
                <a16:creationId xmlns:a16="http://schemas.microsoft.com/office/drawing/2014/main" xmlns="" id="{6BE5B4B5-761C-A2E8-6225-65760A302CDD}"/>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6" name="Rectangle 6">
            <a:extLst>
              <a:ext uri="{FF2B5EF4-FFF2-40B4-BE49-F238E27FC236}">
                <a16:creationId xmlns:a16="http://schemas.microsoft.com/office/drawing/2014/main" xmlns="" id="{36C59653-2135-9C36-1445-A811ED77ABF4}"/>
              </a:ext>
            </a:extLst>
          </p:cNvPr>
          <p:cNvSpPr>
            <a:spLocks noGrp="1" noChangeArrowheads="1"/>
          </p:cNvSpPr>
          <p:nvPr>
            <p:ph type="sldNum" sz="quarter" idx="12"/>
          </p:nvPr>
        </p:nvSpPr>
        <p:spPr>
          <a:ln/>
        </p:spPr>
        <p:txBody>
          <a:bodyPr/>
          <a:lstStyle>
            <a:lvl1pPr>
              <a:defRPr/>
            </a:lvl1pPr>
          </a:lstStyle>
          <a:p>
            <a:pPr>
              <a:defRPr/>
            </a:pPr>
            <a:fld id="{DE3BE5FF-9FBE-4373-A8E6-127E8432DB17}" type="slidenum">
              <a:rPr lang="en-AU" altLang="de-DE"/>
              <a:pPr>
                <a:defRPr/>
              </a:pPr>
              <a:t>‹#›</a:t>
            </a:fld>
            <a:endParaRPr lang="en-AU" altLang="de-DE"/>
          </a:p>
        </p:txBody>
      </p:sp>
    </p:spTree>
    <p:extLst>
      <p:ext uri="{BB962C8B-B14F-4D97-AF65-F5344CB8AC3E}">
        <p14:creationId xmlns:p14="http://schemas.microsoft.com/office/powerpoint/2010/main" val="1277210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Rectangle 4">
            <a:extLst>
              <a:ext uri="{FF2B5EF4-FFF2-40B4-BE49-F238E27FC236}">
                <a16:creationId xmlns:a16="http://schemas.microsoft.com/office/drawing/2014/main" xmlns="" id="{C3FEAAE1-FCDE-70BB-3554-AA1941F37748}"/>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5" name="Rectangle 5">
            <a:extLst>
              <a:ext uri="{FF2B5EF4-FFF2-40B4-BE49-F238E27FC236}">
                <a16:creationId xmlns:a16="http://schemas.microsoft.com/office/drawing/2014/main" xmlns="" id="{E4DE1C91-92A8-F0D7-F27E-A21972E3102C}"/>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6" name="Rectangle 6">
            <a:extLst>
              <a:ext uri="{FF2B5EF4-FFF2-40B4-BE49-F238E27FC236}">
                <a16:creationId xmlns:a16="http://schemas.microsoft.com/office/drawing/2014/main" xmlns="" id="{A8C42DED-75DA-B272-1824-571CDC2882EA}"/>
              </a:ext>
            </a:extLst>
          </p:cNvPr>
          <p:cNvSpPr>
            <a:spLocks noGrp="1" noChangeArrowheads="1"/>
          </p:cNvSpPr>
          <p:nvPr>
            <p:ph type="sldNum" sz="quarter" idx="12"/>
          </p:nvPr>
        </p:nvSpPr>
        <p:spPr>
          <a:ln/>
        </p:spPr>
        <p:txBody>
          <a:bodyPr/>
          <a:lstStyle>
            <a:lvl1pPr>
              <a:defRPr/>
            </a:lvl1pPr>
          </a:lstStyle>
          <a:p>
            <a:pPr>
              <a:defRPr/>
            </a:pPr>
            <a:fld id="{D1815144-D525-452C-9C42-8913006BB4AB}" type="slidenum">
              <a:rPr lang="en-AU" altLang="de-DE"/>
              <a:pPr>
                <a:defRPr/>
              </a:pPr>
              <a:t>‹#›</a:t>
            </a:fld>
            <a:endParaRPr lang="en-AU" altLang="de-DE"/>
          </a:p>
        </p:txBody>
      </p:sp>
    </p:spTree>
    <p:extLst>
      <p:ext uri="{BB962C8B-B14F-4D97-AF65-F5344CB8AC3E}">
        <p14:creationId xmlns:p14="http://schemas.microsoft.com/office/powerpoint/2010/main" val="1892822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2804438" y="3994150"/>
            <a:ext cx="6800850" cy="35967988"/>
          </a:xfrm>
        </p:spPr>
        <p:txBody>
          <a:bodyPr vert="eaVert"/>
          <a:lstStyle/>
          <a:p>
            <a:r>
              <a:rPr lang="en-US"/>
              <a:t>Click to edit Master title style</a:t>
            </a:r>
            <a:endParaRPr lang="de-DE"/>
          </a:p>
        </p:txBody>
      </p:sp>
      <p:sp>
        <p:nvSpPr>
          <p:cNvPr id="3" name="Vertical Text Placeholder 2"/>
          <p:cNvSpPr>
            <a:spLocks noGrp="1"/>
          </p:cNvSpPr>
          <p:nvPr>
            <p:ph type="body" orient="vert" idx="1"/>
          </p:nvPr>
        </p:nvSpPr>
        <p:spPr>
          <a:xfrm>
            <a:off x="2398713" y="3994150"/>
            <a:ext cx="20253325" cy="359679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Rectangle 4">
            <a:extLst>
              <a:ext uri="{FF2B5EF4-FFF2-40B4-BE49-F238E27FC236}">
                <a16:creationId xmlns:a16="http://schemas.microsoft.com/office/drawing/2014/main" xmlns="" id="{FF947D72-DA03-1A81-3954-5CF29E3C2B47}"/>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5" name="Rectangle 5">
            <a:extLst>
              <a:ext uri="{FF2B5EF4-FFF2-40B4-BE49-F238E27FC236}">
                <a16:creationId xmlns:a16="http://schemas.microsoft.com/office/drawing/2014/main" xmlns="" id="{87CEDA9F-D12A-62E8-75EE-E9A2BBFDD8D4}"/>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6" name="Rectangle 6">
            <a:extLst>
              <a:ext uri="{FF2B5EF4-FFF2-40B4-BE49-F238E27FC236}">
                <a16:creationId xmlns:a16="http://schemas.microsoft.com/office/drawing/2014/main" xmlns="" id="{DBB23F46-DDB0-C65E-AA19-0F5C51088EC8}"/>
              </a:ext>
            </a:extLst>
          </p:cNvPr>
          <p:cNvSpPr>
            <a:spLocks noGrp="1" noChangeArrowheads="1"/>
          </p:cNvSpPr>
          <p:nvPr>
            <p:ph type="sldNum" sz="quarter" idx="12"/>
          </p:nvPr>
        </p:nvSpPr>
        <p:spPr>
          <a:ln/>
        </p:spPr>
        <p:txBody>
          <a:bodyPr/>
          <a:lstStyle>
            <a:lvl1pPr>
              <a:defRPr/>
            </a:lvl1pPr>
          </a:lstStyle>
          <a:p>
            <a:pPr>
              <a:defRPr/>
            </a:pPr>
            <a:fld id="{2FF17076-AE11-4A56-AC15-941920F2BA56}" type="slidenum">
              <a:rPr lang="en-AU" altLang="de-DE"/>
              <a:pPr>
                <a:defRPr/>
              </a:pPr>
              <a:t>‹#›</a:t>
            </a:fld>
            <a:endParaRPr lang="en-AU" altLang="de-DE"/>
          </a:p>
        </p:txBody>
      </p:sp>
    </p:spTree>
    <p:extLst>
      <p:ext uri="{BB962C8B-B14F-4D97-AF65-F5344CB8AC3E}">
        <p14:creationId xmlns:p14="http://schemas.microsoft.com/office/powerpoint/2010/main" val="213297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Rectangle 4">
            <a:extLst>
              <a:ext uri="{FF2B5EF4-FFF2-40B4-BE49-F238E27FC236}">
                <a16:creationId xmlns:a16="http://schemas.microsoft.com/office/drawing/2014/main" xmlns="" id="{91B807D4-9D9C-13EA-FCF5-F0765284AF95}"/>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5" name="Rectangle 5">
            <a:extLst>
              <a:ext uri="{FF2B5EF4-FFF2-40B4-BE49-F238E27FC236}">
                <a16:creationId xmlns:a16="http://schemas.microsoft.com/office/drawing/2014/main" xmlns="" id="{12496B4A-796C-6377-4C0E-BE51DC65F3D2}"/>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6" name="Rectangle 6">
            <a:extLst>
              <a:ext uri="{FF2B5EF4-FFF2-40B4-BE49-F238E27FC236}">
                <a16:creationId xmlns:a16="http://schemas.microsoft.com/office/drawing/2014/main" xmlns="" id="{DD2888A2-7EE8-7054-1607-83B0D1B7279E}"/>
              </a:ext>
            </a:extLst>
          </p:cNvPr>
          <p:cNvSpPr>
            <a:spLocks noGrp="1" noChangeArrowheads="1"/>
          </p:cNvSpPr>
          <p:nvPr>
            <p:ph type="sldNum" sz="quarter" idx="12"/>
          </p:nvPr>
        </p:nvSpPr>
        <p:spPr>
          <a:ln/>
        </p:spPr>
        <p:txBody>
          <a:bodyPr/>
          <a:lstStyle>
            <a:lvl1pPr>
              <a:defRPr/>
            </a:lvl1pPr>
          </a:lstStyle>
          <a:p>
            <a:pPr>
              <a:defRPr/>
            </a:pPr>
            <a:fld id="{CA883917-6A5A-4D90-B9AA-5B1006561DFA}" type="slidenum">
              <a:rPr lang="en-AU" altLang="de-DE"/>
              <a:pPr>
                <a:defRPr/>
              </a:pPr>
              <a:t>‹#›</a:t>
            </a:fld>
            <a:endParaRPr lang="en-AU" altLang="de-DE"/>
          </a:p>
        </p:txBody>
      </p:sp>
    </p:spTree>
    <p:extLst>
      <p:ext uri="{BB962C8B-B14F-4D97-AF65-F5344CB8AC3E}">
        <p14:creationId xmlns:p14="http://schemas.microsoft.com/office/powerpoint/2010/main" val="1990286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84400" y="11207750"/>
            <a:ext cx="27603450" cy="18702338"/>
          </a:xfrm>
        </p:spPr>
        <p:txBody>
          <a:bodyPr anchor="b"/>
          <a:lstStyle>
            <a:lvl1pPr>
              <a:defRPr sz="6000"/>
            </a:lvl1pPr>
          </a:lstStyle>
          <a:p>
            <a:r>
              <a:rPr lang="en-US"/>
              <a:t>Click to edit Master title style</a:t>
            </a:r>
            <a:endParaRPr lang="de-DE"/>
          </a:p>
        </p:txBody>
      </p:sp>
      <p:sp>
        <p:nvSpPr>
          <p:cNvPr id="3" name="Text Placeholder 2"/>
          <p:cNvSpPr>
            <a:spLocks noGrp="1"/>
          </p:cNvSpPr>
          <p:nvPr>
            <p:ph type="body" idx="1"/>
          </p:nvPr>
        </p:nvSpPr>
        <p:spPr>
          <a:xfrm>
            <a:off x="2184400" y="30086300"/>
            <a:ext cx="27603450" cy="9834563"/>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xmlns="" id="{15329D89-B3CC-F3F0-0CB1-5BF2E8323ECB}"/>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5" name="Rectangle 5">
            <a:extLst>
              <a:ext uri="{FF2B5EF4-FFF2-40B4-BE49-F238E27FC236}">
                <a16:creationId xmlns:a16="http://schemas.microsoft.com/office/drawing/2014/main" xmlns="" id="{7E092933-1CAF-AF60-0511-FDE99CDF4B74}"/>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6" name="Rectangle 6">
            <a:extLst>
              <a:ext uri="{FF2B5EF4-FFF2-40B4-BE49-F238E27FC236}">
                <a16:creationId xmlns:a16="http://schemas.microsoft.com/office/drawing/2014/main" xmlns="" id="{3C56DFA5-4BF7-24D5-C214-88E89FF24621}"/>
              </a:ext>
            </a:extLst>
          </p:cNvPr>
          <p:cNvSpPr>
            <a:spLocks noGrp="1" noChangeArrowheads="1"/>
          </p:cNvSpPr>
          <p:nvPr>
            <p:ph type="sldNum" sz="quarter" idx="12"/>
          </p:nvPr>
        </p:nvSpPr>
        <p:spPr>
          <a:ln/>
        </p:spPr>
        <p:txBody>
          <a:bodyPr/>
          <a:lstStyle>
            <a:lvl1pPr>
              <a:defRPr/>
            </a:lvl1pPr>
          </a:lstStyle>
          <a:p>
            <a:pPr>
              <a:defRPr/>
            </a:pPr>
            <a:fld id="{C5E0841C-6D2F-44C5-B18B-FD2B0C79727F}" type="slidenum">
              <a:rPr lang="en-AU" altLang="de-DE"/>
              <a:pPr>
                <a:defRPr/>
              </a:pPr>
              <a:t>‹#›</a:t>
            </a:fld>
            <a:endParaRPr lang="en-AU" altLang="de-DE"/>
          </a:p>
        </p:txBody>
      </p:sp>
    </p:spTree>
    <p:extLst>
      <p:ext uri="{BB962C8B-B14F-4D97-AF65-F5344CB8AC3E}">
        <p14:creationId xmlns:p14="http://schemas.microsoft.com/office/powerpoint/2010/main" val="3851469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Content Placeholder 2"/>
          <p:cNvSpPr>
            <a:spLocks noGrp="1"/>
          </p:cNvSpPr>
          <p:nvPr>
            <p:ph sz="half" idx="1"/>
          </p:nvPr>
        </p:nvSpPr>
        <p:spPr>
          <a:xfrm>
            <a:off x="2398713" y="12987338"/>
            <a:ext cx="13527087" cy="2697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Content Placeholder 3"/>
          <p:cNvSpPr>
            <a:spLocks noGrp="1"/>
          </p:cNvSpPr>
          <p:nvPr>
            <p:ph sz="half" idx="2"/>
          </p:nvPr>
        </p:nvSpPr>
        <p:spPr>
          <a:xfrm>
            <a:off x="16078200" y="12987338"/>
            <a:ext cx="13527088" cy="2697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5" name="Rectangle 4">
            <a:extLst>
              <a:ext uri="{FF2B5EF4-FFF2-40B4-BE49-F238E27FC236}">
                <a16:creationId xmlns:a16="http://schemas.microsoft.com/office/drawing/2014/main" xmlns="" id="{319432F8-6E95-8940-845A-2FBDE25F7281}"/>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6" name="Rectangle 5">
            <a:extLst>
              <a:ext uri="{FF2B5EF4-FFF2-40B4-BE49-F238E27FC236}">
                <a16:creationId xmlns:a16="http://schemas.microsoft.com/office/drawing/2014/main" xmlns="" id="{B4ACE742-06D0-470D-D359-FEF34ADAFAE5}"/>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7" name="Rectangle 6">
            <a:extLst>
              <a:ext uri="{FF2B5EF4-FFF2-40B4-BE49-F238E27FC236}">
                <a16:creationId xmlns:a16="http://schemas.microsoft.com/office/drawing/2014/main" xmlns="" id="{5A7B4456-ACF7-4702-3A2A-0FBC0BEB00D4}"/>
              </a:ext>
            </a:extLst>
          </p:cNvPr>
          <p:cNvSpPr>
            <a:spLocks noGrp="1" noChangeArrowheads="1"/>
          </p:cNvSpPr>
          <p:nvPr>
            <p:ph type="sldNum" sz="quarter" idx="12"/>
          </p:nvPr>
        </p:nvSpPr>
        <p:spPr>
          <a:ln/>
        </p:spPr>
        <p:txBody>
          <a:bodyPr/>
          <a:lstStyle>
            <a:lvl1pPr>
              <a:defRPr/>
            </a:lvl1pPr>
          </a:lstStyle>
          <a:p>
            <a:pPr>
              <a:defRPr/>
            </a:pPr>
            <a:fld id="{B2D5D927-3388-420A-ABE0-7A600A140F81}" type="slidenum">
              <a:rPr lang="en-AU" altLang="de-DE"/>
              <a:pPr>
                <a:defRPr/>
              </a:pPr>
              <a:t>‹#›</a:t>
            </a:fld>
            <a:endParaRPr lang="en-AU" altLang="de-DE"/>
          </a:p>
        </p:txBody>
      </p:sp>
    </p:spTree>
    <p:extLst>
      <p:ext uri="{BB962C8B-B14F-4D97-AF65-F5344CB8AC3E}">
        <p14:creationId xmlns:p14="http://schemas.microsoft.com/office/powerpoint/2010/main" val="1679165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05038" y="2393950"/>
            <a:ext cx="27603450" cy="8689975"/>
          </a:xfrm>
        </p:spPr>
        <p:txBody>
          <a:bodyPr/>
          <a:lstStyle/>
          <a:p>
            <a:r>
              <a:rPr lang="en-US"/>
              <a:t>Click to edit Master title style</a:t>
            </a:r>
            <a:endParaRPr lang="de-DE"/>
          </a:p>
        </p:txBody>
      </p:sp>
      <p:sp>
        <p:nvSpPr>
          <p:cNvPr id="3" name="Text Placeholder 2"/>
          <p:cNvSpPr>
            <a:spLocks noGrp="1"/>
          </p:cNvSpPr>
          <p:nvPr>
            <p:ph type="body" idx="1"/>
          </p:nvPr>
        </p:nvSpPr>
        <p:spPr>
          <a:xfrm>
            <a:off x="2205038" y="11020425"/>
            <a:ext cx="13538200" cy="54022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205038" y="16422688"/>
            <a:ext cx="13538200" cy="241538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5" name="Text Placeholder 4"/>
          <p:cNvSpPr>
            <a:spLocks noGrp="1"/>
          </p:cNvSpPr>
          <p:nvPr>
            <p:ph type="body" sz="quarter" idx="3"/>
          </p:nvPr>
        </p:nvSpPr>
        <p:spPr>
          <a:xfrm>
            <a:off x="16202025" y="11020425"/>
            <a:ext cx="13606463" cy="54022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6202025" y="16422688"/>
            <a:ext cx="13606463" cy="241538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7" name="Rectangle 4">
            <a:extLst>
              <a:ext uri="{FF2B5EF4-FFF2-40B4-BE49-F238E27FC236}">
                <a16:creationId xmlns:a16="http://schemas.microsoft.com/office/drawing/2014/main" xmlns="" id="{B3D9D77D-9FDA-222F-BA51-04459CDA1505}"/>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8" name="Rectangle 5">
            <a:extLst>
              <a:ext uri="{FF2B5EF4-FFF2-40B4-BE49-F238E27FC236}">
                <a16:creationId xmlns:a16="http://schemas.microsoft.com/office/drawing/2014/main" xmlns="" id="{88EA44F9-FCA5-357B-BF6E-A03D7C637628}"/>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9" name="Rectangle 6">
            <a:extLst>
              <a:ext uri="{FF2B5EF4-FFF2-40B4-BE49-F238E27FC236}">
                <a16:creationId xmlns:a16="http://schemas.microsoft.com/office/drawing/2014/main" xmlns="" id="{E426BF78-FCFB-4D79-9898-CEDB3AC281AA}"/>
              </a:ext>
            </a:extLst>
          </p:cNvPr>
          <p:cNvSpPr>
            <a:spLocks noGrp="1" noChangeArrowheads="1"/>
          </p:cNvSpPr>
          <p:nvPr>
            <p:ph type="sldNum" sz="quarter" idx="12"/>
          </p:nvPr>
        </p:nvSpPr>
        <p:spPr>
          <a:ln/>
        </p:spPr>
        <p:txBody>
          <a:bodyPr/>
          <a:lstStyle>
            <a:lvl1pPr>
              <a:defRPr/>
            </a:lvl1pPr>
          </a:lstStyle>
          <a:p>
            <a:pPr>
              <a:defRPr/>
            </a:pPr>
            <a:fld id="{3E9FE845-B956-4FD7-A7F0-8E8366559500}" type="slidenum">
              <a:rPr lang="en-AU" altLang="de-DE"/>
              <a:pPr>
                <a:defRPr/>
              </a:pPr>
              <a:t>‹#›</a:t>
            </a:fld>
            <a:endParaRPr lang="en-AU" altLang="de-DE"/>
          </a:p>
        </p:txBody>
      </p:sp>
    </p:spTree>
    <p:extLst>
      <p:ext uri="{BB962C8B-B14F-4D97-AF65-F5344CB8AC3E}">
        <p14:creationId xmlns:p14="http://schemas.microsoft.com/office/powerpoint/2010/main" val="6640217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Rectangle 4">
            <a:extLst>
              <a:ext uri="{FF2B5EF4-FFF2-40B4-BE49-F238E27FC236}">
                <a16:creationId xmlns:a16="http://schemas.microsoft.com/office/drawing/2014/main" xmlns="" id="{7F98E8D9-6AD3-D402-7EA4-E3C0FF0EB265}"/>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4" name="Rectangle 5">
            <a:extLst>
              <a:ext uri="{FF2B5EF4-FFF2-40B4-BE49-F238E27FC236}">
                <a16:creationId xmlns:a16="http://schemas.microsoft.com/office/drawing/2014/main" xmlns="" id="{4F3FCC83-9FC6-668E-9BCA-FB832F14EB3A}"/>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5" name="Rectangle 6">
            <a:extLst>
              <a:ext uri="{FF2B5EF4-FFF2-40B4-BE49-F238E27FC236}">
                <a16:creationId xmlns:a16="http://schemas.microsoft.com/office/drawing/2014/main" xmlns="" id="{A344A404-152A-DF4E-70F4-B253D67F2341}"/>
              </a:ext>
            </a:extLst>
          </p:cNvPr>
          <p:cNvSpPr>
            <a:spLocks noGrp="1" noChangeArrowheads="1"/>
          </p:cNvSpPr>
          <p:nvPr>
            <p:ph type="sldNum" sz="quarter" idx="12"/>
          </p:nvPr>
        </p:nvSpPr>
        <p:spPr>
          <a:ln/>
        </p:spPr>
        <p:txBody>
          <a:bodyPr/>
          <a:lstStyle>
            <a:lvl1pPr>
              <a:defRPr/>
            </a:lvl1pPr>
          </a:lstStyle>
          <a:p>
            <a:pPr>
              <a:defRPr/>
            </a:pPr>
            <a:fld id="{D7C79CA9-7924-48A6-BC32-AF46198EB6F9}" type="slidenum">
              <a:rPr lang="en-AU" altLang="de-DE"/>
              <a:pPr>
                <a:defRPr/>
              </a:pPr>
              <a:t>‹#›</a:t>
            </a:fld>
            <a:endParaRPr lang="en-AU" altLang="de-DE"/>
          </a:p>
        </p:txBody>
      </p:sp>
    </p:spTree>
    <p:extLst>
      <p:ext uri="{BB962C8B-B14F-4D97-AF65-F5344CB8AC3E}">
        <p14:creationId xmlns:p14="http://schemas.microsoft.com/office/powerpoint/2010/main" val="2381170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xmlns="" id="{25877059-47E9-7E84-3A0B-96163BAB2033}"/>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3" name="Rectangle 5">
            <a:extLst>
              <a:ext uri="{FF2B5EF4-FFF2-40B4-BE49-F238E27FC236}">
                <a16:creationId xmlns:a16="http://schemas.microsoft.com/office/drawing/2014/main" xmlns="" id="{7A6FE0E1-8F6D-3822-E271-2D41DAD666BE}"/>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4" name="Rectangle 6">
            <a:extLst>
              <a:ext uri="{FF2B5EF4-FFF2-40B4-BE49-F238E27FC236}">
                <a16:creationId xmlns:a16="http://schemas.microsoft.com/office/drawing/2014/main" xmlns="" id="{11577819-70EA-6E80-7257-D24953E0F9EE}"/>
              </a:ext>
            </a:extLst>
          </p:cNvPr>
          <p:cNvSpPr>
            <a:spLocks noGrp="1" noChangeArrowheads="1"/>
          </p:cNvSpPr>
          <p:nvPr>
            <p:ph type="sldNum" sz="quarter" idx="12"/>
          </p:nvPr>
        </p:nvSpPr>
        <p:spPr>
          <a:ln/>
        </p:spPr>
        <p:txBody>
          <a:bodyPr/>
          <a:lstStyle>
            <a:lvl1pPr>
              <a:defRPr/>
            </a:lvl1pPr>
          </a:lstStyle>
          <a:p>
            <a:pPr>
              <a:defRPr/>
            </a:pPr>
            <a:fld id="{0E70E129-AD7C-4682-A3BD-712AAE8D082B}" type="slidenum">
              <a:rPr lang="en-AU" altLang="de-DE"/>
              <a:pPr>
                <a:defRPr/>
              </a:pPr>
              <a:t>‹#›</a:t>
            </a:fld>
            <a:endParaRPr lang="en-AU" altLang="de-DE"/>
          </a:p>
        </p:txBody>
      </p:sp>
    </p:spTree>
    <p:extLst>
      <p:ext uri="{BB962C8B-B14F-4D97-AF65-F5344CB8AC3E}">
        <p14:creationId xmlns:p14="http://schemas.microsoft.com/office/powerpoint/2010/main" val="3042173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05038" y="2997200"/>
            <a:ext cx="10321925" cy="10490200"/>
          </a:xfrm>
        </p:spPr>
        <p:txBody>
          <a:bodyPr anchor="b"/>
          <a:lstStyle>
            <a:lvl1pPr>
              <a:defRPr sz="3200"/>
            </a:lvl1pPr>
          </a:lstStyle>
          <a:p>
            <a:r>
              <a:rPr lang="en-US"/>
              <a:t>Click to edit Master title style</a:t>
            </a:r>
            <a:endParaRPr lang="de-DE"/>
          </a:p>
        </p:txBody>
      </p:sp>
      <p:sp>
        <p:nvSpPr>
          <p:cNvPr id="3" name="Content Placeholder 2"/>
          <p:cNvSpPr>
            <a:spLocks noGrp="1"/>
          </p:cNvSpPr>
          <p:nvPr>
            <p:ph idx="1"/>
          </p:nvPr>
        </p:nvSpPr>
        <p:spPr>
          <a:xfrm>
            <a:off x="13606463" y="6473825"/>
            <a:ext cx="16202025" cy="319484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Text Placeholder 3"/>
          <p:cNvSpPr>
            <a:spLocks noGrp="1"/>
          </p:cNvSpPr>
          <p:nvPr>
            <p:ph type="body" sz="half" idx="2"/>
          </p:nvPr>
        </p:nvSpPr>
        <p:spPr>
          <a:xfrm>
            <a:off x="2205038" y="13487400"/>
            <a:ext cx="10321925" cy="249872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xmlns="" id="{5056CD7C-4F6A-6290-4510-474D41DFE8F3}"/>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6" name="Rectangle 5">
            <a:extLst>
              <a:ext uri="{FF2B5EF4-FFF2-40B4-BE49-F238E27FC236}">
                <a16:creationId xmlns:a16="http://schemas.microsoft.com/office/drawing/2014/main" xmlns="" id="{C17BEC45-3E73-D55D-EC04-BFA0839B2431}"/>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7" name="Rectangle 6">
            <a:extLst>
              <a:ext uri="{FF2B5EF4-FFF2-40B4-BE49-F238E27FC236}">
                <a16:creationId xmlns:a16="http://schemas.microsoft.com/office/drawing/2014/main" xmlns="" id="{6430C60B-A318-0C1C-C9A5-B6AFA973E34B}"/>
              </a:ext>
            </a:extLst>
          </p:cNvPr>
          <p:cNvSpPr>
            <a:spLocks noGrp="1" noChangeArrowheads="1"/>
          </p:cNvSpPr>
          <p:nvPr>
            <p:ph type="sldNum" sz="quarter" idx="12"/>
          </p:nvPr>
        </p:nvSpPr>
        <p:spPr>
          <a:ln/>
        </p:spPr>
        <p:txBody>
          <a:bodyPr/>
          <a:lstStyle>
            <a:lvl1pPr>
              <a:defRPr/>
            </a:lvl1pPr>
          </a:lstStyle>
          <a:p>
            <a:pPr>
              <a:defRPr/>
            </a:pPr>
            <a:fld id="{93AEC69F-5165-4194-839B-7FA9DF015590}" type="slidenum">
              <a:rPr lang="en-AU" altLang="de-DE"/>
              <a:pPr>
                <a:defRPr/>
              </a:pPr>
              <a:t>‹#›</a:t>
            </a:fld>
            <a:endParaRPr lang="en-AU" altLang="de-DE"/>
          </a:p>
        </p:txBody>
      </p:sp>
    </p:spTree>
    <p:extLst>
      <p:ext uri="{BB962C8B-B14F-4D97-AF65-F5344CB8AC3E}">
        <p14:creationId xmlns:p14="http://schemas.microsoft.com/office/powerpoint/2010/main" val="3959424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05038" y="2997200"/>
            <a:ext cx="10321925" cy="10490200"/>
          </a:xfrm>
        </p:spPr>
        <p:txBody>
          <a:bodyPr anchor="b"/>
          <a:lstStyle>
            <a:lvl1pPr>
              <a:defRPr sz="3200"/>
            </a:lvl1pPr>
          </a:lstStyle>
          <a:p>
            <a:r>
              <a:rPr lang="en-US"/>
              <a:t>Click to edit Master title style</a:t>
            </a:r>
            <a:endParaRPr lang="de-DE"/>
          </a:p>
        </p:txBody>
      </p:sp>
      <p:sp>
        <p:nvSpPr>
          <p:cNvPr id="3" name="Picture Placeholder 2"/>
          <p:cNvSpPr>
            <a:spLocks noGrp="1"/>
          </p:cNvSpPr>
          <p:nvPr>
            <p:ph type="pic" idx="1"/>
          </p:nvPr>
        </p:nvSpPr>
        <p:spPr>
          <a:xfrm>
            <a:off x="13606463" y="6473825"/>
            <a:ext cx="16202025" cy="319484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 Placeholder 3"/>
          <p:cNvSpPr>
            <a:spLocks noGrp="1"/>
          </p:cNvSpPr>
          <p:nvPr>
            <p:ph type="body" sz="half" idx="2"/>
          </p:nvPr>
        </p:nvSpPr>
        <p:spPr>
          <a:xfrm>
            <a:off x="2205038" y="13487400"/>
            <a:ext cx="10321925" cy="249872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xmlns="" id="{6E4B2832-44B6-9CCA-2278-8F0479161E3F}"/>
              </a:ext>
            </a:extLst>
          </p:cNvPr>
          <p:cNvSpPr>
            <a:spLocks noGrp="1" noChangeArrowheads="1"/>
          </p:cNvSpPr>
          <p:nvPr>
            <p:ph type="dt" sz="half" idx="10"/>
          </p:nvPr>
        </p:nvSpPr>
        <p:spPr>
          <a:ln/>
        </p:spPr>
        <p:txBody>
          <a:bodyPr/>
          <a:lstStyle>
            <a:lvl1pPr>
              <a:defRPr/>
            </a:lvl1pPr>
          </a:lstStyle>
          <a:p>
            <a:pPr>
              <a:defRPr/>
            </a:pPr>
            <a:endParaRPr lang="en-AU" altLang="de-DE"/>
          </a:p>
        </p:txBody>
      </p:sp>
      <p:sp>
        <p:nvSpPr>
          <p:cNvPr id="6" name="Rectangle 5">
            <a:extLst>
              <a:ext uri="{FF2B5EF4-FFF2-40B4-BE49-F238E27FC236}">
                <a16:creationId xmlns:a16="http://schemas.microsoft.com/office/drawing/2014/main" xmlns="" id="{64D8CCC5-1530-A842-B3D9-F885422BBA5A}"/>
              </a:ext>
            </a:extLst>
          </p:cNvPr>
          <p:cNvSpPr>
            <a:spLocks noGrp="1" noChangeArrowheads="1"/>
          </p:cNvSpPr>
          <p:nvPr>
            <p:ph type="ftr" sz="quarter" idx="11"/>
          </p:nvPr>
        </p:nvSpPr>
        <p:spPr>
          <a:ln/>
        </p:spPr>
        <p:txBody>
          <a:bodyPr/>
          <a:lstStyle>
            <a:lvl1pPr>
              <a:defRPr/>
            </a:lvl1pPr>
          </a:lstStyle>
          <a:p>
            <a:pPr>
              <a:defRPr/>
            </a:pPr>
            <a:endParaRPr lang="en-AU" altLang="de-DE"/>
          </a:p>
        </p:txBody>
      </p:sp>
      <p:sp>
        <p:nvSpPr>
          <p:cNvPr id="7" name="Rectangle 6">
            <a:extLst>
              <a:ext uri="{FF2B5EF4-FFF2-40B4-BE49-F238E27FC236}">
                <a16:creationId xmlns:a16="http://schemas.microsoft.com/office/drawing/2014/main" xmlns="" id="{91588BAC-5CB3-B9E5-DE78-720BAD97C523}"/>
              </a:ext>
            </a:extLst>
          </p:cNvPr>
          <p:cNvSpPr>
            <a:spLocks noGrp="1" noChangeArrowheads="1"/>
          </p:cNvSpPr>
          <p:nvPr>
            <p:ph type="sldNum" sz="quarter" idx="12"/>
          </p:nvPr>
        </p:nvSpPr>
        <p:spPr>
          <a:ln/>
        </p:spPr>
        <p:txBody>
          <a:bodyPr/>
          <a:lstStyle>
            <a:lvl1pPr>
              <a:defRPr/>
            </a:lvl1pPr>
          </a:lstStyle>
          <a:p>
            <a:pPr>
              <a:defRPr/>
            </a:pPr>
            <a:fld id="{733E2CE3-E920-4AEF-9768-E13C87457A99}" type="slidenum">
              <a:rPr lang="en-AU" altLang="de-DE"/>
              <a:pPr>
                <a:defRPr/>
              </a:pPr>
              <a:t>‹#›</a:t>
            </a:fld>
            <a:endParaRPr lang="en-AU" altLang="de-DE"/>
          </a:p>
        </p:txBody>
      </p:sp>
    </p:spTree>
    <p:extLst>
      <p:ext uri="{BB962C8B-B14F-4D97-AF65-F5344CB8AC3E}">
        <p14:creationId xmlns:p14="http://schemas.microsoft.com/office/powerpoint/2010/main" val="3827406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xmlns="" id="{11C5793F-5A7E-F383-FA4A-5E9458653152}"/>
              </a:ext>
            </a:extLst>
          </p:cNvPr>
          <p:cNvSpPr>
            <a:spLocks noGrp="1" noChangeArrowheads="1"/>
          </p:cNvSpPr>
          <p:nvPr>
            <p:ph type="title"/>
          </p:nvPr>
        </p:nvSpPr>
        <p:spPr bwMode="auto">
          <a:xfrm>
            <a:off x="2398713" y="3994150"/>
            <a:ext cx="27206575" cy="7496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5326" tIns="217663" rIns="435326" bIns="217663" numCol="1" anchor="ctr" anchorCtr="0" compatLnSpc="1">
            <a:prstTxWarp prst="textNoShape">
              <a:avLst/>
            </a:prstTxWarp>
          </a:bodyPr>
          <a:lstStyle/>
          <a:p>
            <a:pPr lvl="0"/>
            <a:r>
              <a:rPr lang="en-AU" altLang="de-DE"/>
              <a:t>Click to edit Master title style</a:t>
            </a:r>
          </a:p>
        </p:txBody>
      </p:sp>
      <p:sp>
        <p:nvSpPr>
          <p:cNvPr id="1027" name="Rectangle 3">
            <a:extLst>
              <a:ext uri="{FF2B5EF4-FFF2-40B4-BE49-F238E27FC236}">
                <a16:creationId xmlns:a16="http://schemas.microsoft.com/office/drawing/2014/main" xmlns="" id="{94928B5D-DCBD-B88F-CC0D-77D5CD77E9AB}"/>
              </a:ext>
            </a:extLst>
          </p:cNvPr>
          <p:cNvSpPr>
            <a:spLocks noGrp="1" noChangeArrowheads="1"/>
          </p:cNvSpPr>
          <p:nvPr>
            <p:ph type="body" idx="1"/>
          </p:nvPr>
        </p:nvSpPr>
        <p:spPr bwMode="auto">
          <a:xfrm>
            <a:off x="2398713" y="12987338"/>
            <a:ext cx="27206575" cy="2697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5326" tIns="217663" rIns="435326" bIns="217663" numCol="1" anchor="t" anchorCtr="0" compatLnSpc="1">
            <a:prstTxWarp prst="textNoShape">
              <a:avLst/>
            </a:prstTxWarp>
          </a:bodyPr>
          <a:lstStyle/>
          <a:p>
            <a:pPr lvl="0"/>
            <a:r>
              <a:rPr lang="en-AU" altLang="de-DE"/>
              <a:t>Click to edit Master text styles</a:t>
            </a:r>
          </a:p>
          <a:p>
            <a:pPr lvl="1"/>
            <a:r>
              <a:rPr lang="en-AU" altLang="de-DE"/>
              <a:t>Second level</a:t>
            </a:r>
          </a:p>
          <a:p>
            <a:pPr lvl="2"/>
            <a:r>
              <a:rPr lang="en-AU" altLang="de-DE"/>
              <a:t>Third level</a:t>
            </a:r>
          </a:p>
          <a:p>
            <a:pPr lvl="3"/>
            <a:r>
              <a:rPr lang="en-AU" altLang="de-DE"/>
              <a:t>Fourth level</a:t>
            </a:r>
          </a:p>
          <a:p>
            <a:pPr lvl="4"/>
            <a:r>
              <a:rPr lang="en-AU" altLang="de-DE"/>
              <a:t>Fifth level</a:t>
            </a:r>
          </a:p>
        </p:txBody>
      </p:sp>
      <p:sp>
        <p:nvSpPr>
          <p:cNvPr id="1028" name="Rectangle 4">
            <a:extLst>
              <a:ext uri="{FF2B5EF4-FFF2-40B4-BE49-F238E27FC236}">
                <a16:creationId xmlns:a16="http://schemas.microsoft.com/office/drawing/2014/main" xmlns="" id="{98905437-D709-EC95-1FEE-0C209987B35B}"/>
              </a:ext>
            </a:extLst>
          </p:cNvPr>
          <p:cNvSpPr>
            <a:spLocks noGrp="1" noChangeArrowheads="1"/>
          </p:cNvSpPr>
          <p:nvPr>
            <p:ph type="dt" sz="half" idx="2"/>
          </p:nvPr>
        </p:nvSpPr>
        <p:spPr bwMode="auto">
          <a:xfrm>
            <a:off x="2398713" y="40963850"/>
            <a:ext cx="6670675" cy="2994025"/>
          </a:xfrm>
          <a:prstGeom prst="rect">
            <a:avLst/>
          </a:prstGeom>
          <a:noFill/>
          <a:ln>
            <a:noFill/>
          </a:ln>
          <a:effectLst/>
        </p:spPr>
        <p:txBody>
          <a:bodyPr vert="horz" wrap="square" lIns="435326" tIns="217663" rIns="435326" bIns="217663" numCol="1" anchor="t" anchorCtr="0" compatLnSpc="1">
            <a:prstTxWarp prst="textNoShape">
              <a:avLst/>
            </a:prstTxWarp>
          </a:bodyPr>
          <a:lstStyle>
            <a:lvl1pPr algn="l" defTabSz="4352925">
              <a:defRPr sz="6600"/>
            </a:lvl1pPr>
          </a:lstStyle>
          <a:p>
            <a:pPr>
              <a:defRPr/>
            </a:pPr>
            <a:endParaRPr lang="en-AU" altLang="de-DE"/>
          </a:p>
        </p:txBody>
      </p:sp>
      <p:sp>
        <p:nvSpPr>
          <p:cNvPr id="1029" name="Rectangle 5">
            <a:extLst>
              <a:ext uri="{FF2B5EF4-FFF2-40B4-BE49-F238E27FC236}">
                <a16:creationId xmlns:a16="http://schemas.microsoft.com/office/drawing/2014/main" xmlns="" id="{6583440A-5145-7431-C631-DE102C5B16DC}"/>
              </a:ext>
            </a:extLst>
          </p:cNvPr>
          <p:cNvSpPr>
            <a:spLocks noGrp="1" noChangeArrowheads="1"/>
          </p:cNvSpPr>
          <p:nvPr>
            <p:ph type="ftr" sz="quarter" idx="3"/>
          </p:nvPr>
        </p:nvSpPr>
        <p:spPr bwMode="auto">
          <a:xfrm>
            <a:off x="10934700" y="40963850"/>
            <a:ext cx="10134600" cy="2994025"/>
          </a:xfrm>
          <a:prstGeom prst="rect">
            <a:avLst/>
          </a:prstGeom>
          <a:noFill/>
          <a:ln>
            <a:noFill/>
          </a:ln>
          <a:effectLst/>
        </p:spPr>
        <p:txBody>
          <a:bodyPr vert="horz" wrap="square" lIns="435326" tIns="217663" rIns="435326" bIns="217663" numCol="1" anchor="t" anchorCtr="0" compatLnSpc="1">
            <a:prstTxWarp prst="textNoShape">
              <a:avLst/>
            </a:prstTxWarp>
          </a:bodyPr>
          <a:lstStyle>
            <a:lvl1pPr algn="ctr" defTabSz="4352925">
              <a:defRPr sz="6600"/>
            </a:lvl1pPr>
          </a:lstStyle>
          <a:p>
            <a:pPr>
              <a:defRPr/>
            </a:pPr>
            <a:endParaRPr lang="en-AU" altLang="de-DE"/>
          </a:p>
        </p:txBody>
      </p:sp>
      <p:sp>
        <p:nvSpPr>
          <p:cNvPr id="1030" name="Rectangle 6">
            <a:extLst>
              <a:ext uri="{FF2B5EF4-FFF2-40B4-BE49-F238E27FC236}">
                <a16:creationId xmlns:a16="http://schemas.microsoft.com/office/drawing/2014/main" xmlns="" id="{C919BAFF-6265-1690-97F1-F1EE7286C1AA}"/>
              </a:ext>
            </a:extLst>
          </p:cNvPr>
          <p:cNvSpPr>
            <a:spLocks noGrp="1" noChangeArrowheads="1"/>
          </p:cNvSpPr>
          <p:nvPr>
            <p:ph type="sldNum" sz="quarter" idx="4"/>
          </p:nvPr>
        </p:nvSpPr>
        <p:spPr bwMode="auto">
          <a:xfrm>
            <a:off x="22934613" y="40963850"/>
            <a:ext cx="6670675" cy="2994025"/>
          </a:xfrm>
          <a:prstGeom prst="rect">
            <a:avLst/>
          </a:prstGeom>
          <a:noFill/>
          <a:ln>
            <a:noFill/>
          </a:ln>
          <a:effectLst/>
        </p:spPr>
        <p:txBody>
          <a:bodyPr vert="horz" wrap="square" lIns="435326" tIns="217663" rIns="435326" bIns="217663" numCol="1" anchor="t" anchorCtr="0" compatLnSpc="1">
            <a:prstTxWarp prst="textNoShape">
              <a:avLst/>
            </a:prstTxWarp>
          </a:bodyPr>
          <a:lstStyle>
            <a:lvl1pPr algn="r" defTabSz="4352925">
              <a:defRPr sz="6600"/>
            </a:lvl1pPr>
          </a:lstStyle>
          <a:p>
            <a:pPr>
              <a:defRPr/>
            </a:pPr>
            <a:fld id="{68436F13-8955-49BE-9C3C-ED8DE555534E}" type="slidenum">
              <a:rPr lang="en-AU" altLang="de-DE"/>
              <a:pPr>
                <a:defRPr/>
              </a:pPr>
              <a:t>‹#›</a:t>
            </a:fld>
            <a:endParaRPr lang="en-AU" alt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52925" rtl="0" eaLnBrk="0" fontAlgn="base" hangingPunct="0">
        <a:spcBef>
          <a:spcPct val="0"/>
        </a:spcBef>
        <a:spcAft>
          <a:spcPct val="0"/>
        </a:spcAft>
        <a:defRPr sz="21000" kern="1200">
          <a:solidFill>
            <a:schemeClr val="tx2"/>
          </a:solidFill>
          <a:latin typeface="+mj-lt"/>
          <a:ea typeface="+mj-ea"/>
          <a:cs typeface="+mj-cs"/>
        </a:defRPr>
      </a:lvl1pPr>
      <a:lvl2pPr algn="ctr" defTabSz="4352925" rtl="0" eaLnBrk="0" fontAlgn="base" hangingPunct="0">
        <a:spcBef>
          <a:spcPct val="0"/>
        </a:spcBef>
        <a:spcAft>
          <a:spcPct val="0"/>
        </a:spcAft>
        <a:defRPr sz="21000">
          <a:solidFill>
            <a:schemeClr val="tx2"/>
          </a:solidFill>
          <a:latin typeface="Times New Roman" panose="02020603050405020304" pitchFamily="18" charset="0"/>
        </a:defRPr>
      </a:lvl2pPr>
      <a:lvl3pPr algn="ctr" defTabSz="4352925" rtl="0" eaLnBrk="0" fontAlgn="base" hangingPunct="0">
        <a:spcBef>
          <a:spcPct val="0"/>
        </a:spcBef>
        <a:spcAft>
          <a:spcPct val="0"/>
        </a:spcAft>
        <a:defRPr sz="21000">
          <a:solidFill>
            <a:schemeClr val="tx2"/>
          </a:solidFill>
          <a:latin typeface="Times New Roman" panose="02020603050405020304" pitchFamily="18" charset="0"/>
        </a:defRPr>
      </a:lvl3pPr>
      <a:lvl4pPr algn="ctr" defTabSz="4352925" rtl="0" eaLnBrk="0" fontAlgn="base" hangingPunct="0">
        <a:spcBef>
          <a:spcPct val="0"/>
        </a:spcBef>
        <a:spcAft>
          <a:spcPct val="0"/>
        </a:spcAft>
        <a:defRPr sz="21000">
          <a:solidFill>
            <a:schemeClr val="tx2"/>
          </a:solidFill>
          <a:latin typeface="Times New Roman" panose="02020603050405020304" pitchFamily="18" charset="0"/>
        </a:defRPr>
      </a:lvl4pPr>
      <a:lvl5pPr algn="ctr" defTabSz="4352925" rtl="0" eaLnBrk="0" fontAlgn="base" hangingPunct="0">
        <a:spcBef>
          <a:spcPct val="0"/>
        </a:spcBef>
        <a:spcAft>
          <a:spcPct val="0"/>
        </a:spcAft>
        <a:defRPr sz="21000">
          <a:solidFill>
            <a:schemeClr val="tx2"/>
          </a:solidFill>
          <a:latin typeface="Times New Roman" panose="02020603050405020304" pitchFamily="18" charset="0"/>
        </a:defRPr>
      </a:lvl5pPr>
      <a:lvl6pPr marL="457200" algn="ctr" defTabSz="4352925" rtl="0" eaLnBrk="0" fontAlgn="base" hangingPunct="0">
        <a:spcBef>
          <a:spcPct val="0"/>
        </a:spcBef>
        <a:spcAft>
          <a:spcPct val="0"/>
        </a:spcAft>
        <a:defRPr sz="21000">
          <a:solidFill>
            <a:schemeClr val="tx2"/>
          </a:solidFill>
          <a:latin typeface="Times New Roman" panose="02020603050405020304" pitchFamily="18" charset="0"/>
        </a:defRPr>
      </a:lvl6pPr>
      <a:lvl7pPr marL="914400" algn="ctr" defTabSz="4352925" rtl="0" eaLnBrk="0" fontAlgn="base" hangingPunct="0">
        <a:spcBef>
          <a:spcPct val="0"/>
        </a:spcBef>
        <a:spcAft>
          <a:spcPct val="0"/>
        </a:spcAft>
        <a:defRPr sz="21000">
          <a:solidFill>
            <a:schemeClr val="tx2"/>
          </a:solidFill>
          <a:latin typeface="Times New Roman" panose="02020603050405020304" pitchFamily="18" charset="0"/>
        </a:defRPr>
      </a:lvl7pPr>
      <a:lvl8pPr marL="1371600" algn="ctr" defTabSz="4352925" rtl="0" eaLnBrk="0" fontAlgn="base" hangingPunct="0">
        <a:spcBef>
          <a:spcPct val="0"/>
        </a:spcBef>
        <a:spcAft>
          <a:spcPct val="0"/>
        </a:spcAft>
        <a:defRPr sz="21000">
          <a:solidFill>
            <a:schemeClr val="tx2"/>
          </a:solidFill>
          <a:latin typeface="Times New Roman" panose="02020603050405020304" pitchFamily="18" charset="0"/>
        </a:defRPr>
      </a:lvl8pPr>
      <a:lvl9pPr marL="1828800" algn="ctr" defTabSz="4352925" rtl="0" eaLnBrk="0" fontAlgn="base" hangingPunct="0">
        <a:spcBef>
          <a:spcPct val="0"/>
        </a:spcBef>
        <a:spcAft>
          <a:spcPct val="0"/>
        </a:spcAft>
        <a:defRPr sz="21000">
          <a:solidFill>
            <a:schemeClr val="tx2"/>
          </a:solidFill>
          <a:latin typeface="Times New Roman" panose="02020603050405020304" pitchFamily="18" charset="0"/>
        </a:defRPr>
      </a:lvl9pPr>
    </p:titleStyle>
    <p:bodyStyle>
      <a:lvl1pPr marL="1630363" indent="-1630363" algn="l" defTabSz="4352925" rtl="0" eaLnBrk="0" fontAlgn="base" hangingPunct="0">
        <a:spcBef>
          <a:spcPct val="20000"/>
        </a:spcBef>
        <a:spcAft>
          <a:spcPct val="0"/>
        </a:spcAft>
        <a:buChar char="•"/>
        <a:defRPr sz="15300" kern="1200">
          <a:solidFill>
            <a:schemeClr val="tx1"/>
          </a:solidFill>
          <a:latin typeface="+mn-lt"/>
          <a:ea typeface="+mn-ea"/>
          <a:cs typeface="+mn-cs"/>
        </a:defRPr>
      </a:lvl1pPr>
      <a:lvl2pPr marL="3536950" indent="-1360488" algn="l" defTabSz="4352925" rtl="0" eaLnBrk="0" fontAlgn="base" hangingPunct="0">
        <a:spcBef>
          <a:spcPct val="20000"/>
        </a:spcBef>
        <a:spcAft>
          <a:spcPct val="0"/>
        </a:spcAft>
        <a:buChar char="–"/>
        <a:defRPr sz="13400" kern="1200">
          <a:solidFill>
            <a:schemeClr val="tx1"/>
          </a:solidFill>
          <a:latin typeface="+mn-lt"/>
          <a:ea typeface="+mn-ea"/>
          <a:cs typeface="+mn-cs"/>
        </a:defRPr>
      </a:lvl2pPr>
      <a:lvl3pPr marL="5441950" indent="-1089025" algn="l" defTabSz="4352925" rtl="0" eaLnBrk="0" fontAlgn="base" hangingPunct="0">
        <a:spcBef>
          <a:spcPct val="20000"/>
        </a:spcBef>
        <a:spcAft>
          <a:spcPct val="0"/>
        </a:spcAft>
        <a:buChar char="•"/>
        <a:defRPr sz="11500" kern="1200">
          <a:solidFill>
            <a:schemeClr val="tx1"/>
          </a:solidFill>
          <a:latin typeface="+mn-lt"/>
          <a:ea typeface="+mn-ea"/>
          <a:cs typeface="+mn-cs"/>
        </a:defRPr>
      </a:lvl3pPr>
      <a:lvl4pPr marL="7618413" indent="-1087438" algn="l" defTabSz="4352925" rtl="0" eaLnBrk="0" fontAlgn="base" hangingPunct="0">
        <a:spcBef>
          <a:spcPct val="20000"/>
        </a:spcBef>
        <a:spcAft>
          <a:spcPct val="0"/>
        </a:spcAft>
        <a:buChar char="–"/>
        <a:defRPr sz="9500" kern="1200">
          <a:solidFill>
            <a:schemeClr val="tx1"/>
          </a:solidFill>
          <a:latin typeface="+mn-lt"/>
          <a:ea typeface="+mn-ea"/>
          <a:cs typeface="+mn-cs"/>
        </a:defRPr>
      </a:lvl4pPr>
      <a:lvl5pPr marL="9794875" indent="-1089025" algn="l" defTabSz="4352925" rtl="0" eaLnBrk="0" fontAlgn="base" hangingPunct="0">
        <a:spcBef>
          <a:spcPct val="20000"/>
        </a:spcBef>
        <a:spcAft>
          <a:spcPct val="0"/>
        </a:spcAft>
        <a:buChar char="»"/>
        <a:defRPr sz="95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s://doi.org/10.1016/j.rser.2010.07.065" TargetMode="External"/><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microsoft.com/office/2007/relationships/hdphoto" Target="../media/hdphoto1.wdp"/><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a:extLst>
              <a:ext uri="{FF2B5EF4-FFF2-40B4-BE49-F238E27FC236}">
                <a16:creationId xmlns:a16="http://schemas.microsoft.com/office/drawing/2014/main" xmlns="" id="{BAD79AF5-6681-9376-8DD3-C969E18C47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59275" y="2097088"/>
            <a:ext cx="3533775" cy="353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5">
            <a:extLst>
              <a:ext uri="{FF2B5EF4-FFF2-40B4-BE49-F238E27FC236}">
                <a16:creationId xmlns:a16="http://schemas.microsoft.com/office/drawing/2014/main" xmlns="" id="{9B7C0C63-3E9B-3CE5-721A-02E79807B47F}"/>
              </a:ext>
            </a:extLst>
          </p:cNvPr>
          <p:cNvSpPr>
            <a:spLocks noChangeArrowheads="1"/>
          </p:cNvSpPr>
          <p:nvPr/>
        </p:nvSpPr>
        <p:spPr bwMode="auto">
          <a:xfrm>
            <a:off x="457200" y="5791200"/>
            <a:ext cx="9872663" cy="38404800"/>
          </a:xfrm>
          <a:prstGeom prst="rect">
            <a:avLst/>
          </a:prstGeom>
          <a:solidFill>
            <a:srgbClr val="FFFF00">
              <a:alpha val="50195"/>
            </a:srgbClr>
          </a:solidFill>
          <a:ln>
            <a:noFill/>
          </a:ln>
          <a:effectLst/>
          <a:extLst>
            <a:ext uri="{91240B29-F687-4F45-9708-019B960494DF}">
              <a14:hiddenLine xmlns:a14="http://schemas.microsoft.com/office/drawing/2010/main" w="127000">
                <a:solidFill>
                  <a:srgbClr val="99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endParaRPr lang="en-US" altLang="de-DE" sz="2500"/>
          </a:p>
        </p:txBody>
      </p:sp>
      <p:sp>
        <p:nvSpPr>
          <p:cNvPr id="3076" name="Rectangle 6">
            <a:extLst>
              <a:ext uri="{FF2B5EF4-FFF2-40B4-BE49-F238E27FC236}">
                <a16:creationId xmlns:a16="http://schemas.microsoft.com/office/drawing/2014/main" xmlns="" id="{0832132D-83A5-D77B-8988-6F964ED71977}"/>
              </a:ext>
            </a:extLst>
          </p:cNvPr>
          <p:cNvSpPr>
            <a:spLocks noChangeArrowheads="1"/>
          </p:cNvSpPr>
          <p:nvPr/>
        </p:nvSpPr>
        <p:spPr bwMode="auto">
          <a:xfrm>
            <a:off x="10896600" y="5791200"/>
            <a:ext cx="9871075" cy="38404800"/>
          </a:xfrm>
          <a:prstGeom prst="rect">
            <a:avLst/>
          </a:prstGeom>
          <a:solidFill>
            <a:srgbClr val="FFFF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endParaRPr lang="en-US" altLang="de-DE" sz="2500"/>
          </a:p>
        </p:txBody>
      </p:sp>
      <p:sp>
        <p:nvSpPr>
          <p:cNvPr id="3077" name="Rectangle 7">
            <a:extLst>
              <a:ext uri="{FF2B5EF4-FFF2-40B4-BE49-F238E27FC236}">
                <a16:creationId xmlns:a16="http://schemas.microsoft.com/office/drawing/2014/main" xmlns="" id="{5D1B0D55-170C-707C-A0E0-0B57476BBF7B}"/>
              </a:ext>
            </a:extLst>
          </p:cNvPr>
          <p:cNvSpPr>
            <a:spLocks noChangeArrowheads="1"/>
          </p:cNvSpPr>
          <p:nvPr/>
        </p:nvSpPr>
        <p:spPr bwMode="auto">
          <a:xfrm>
            <a:off x="21259800" y="5791200"/>
            <a:ext cx="9874250" cy="38404800"/>
          </a:xfrm>
          <a:prstGeom prst="rect">
            <a:avLst/>
          </a:prstGeom>
          <a:solidFill>
            <a:srgbClr val="FFFF00">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endParaRPr lang="en-US" altLang="de-DE" sz="2500"/>
          </a:p>
        </p:txBody>
      </p:sp>
      <p:sp>
        <p:nvSpPr>
          <p:cNvPr id="2053" name="Rectangle 10">
            <a:extLst>
              <a:ext uri="{FF2B5EF4-FFF2-40B4-BE49-F238E27FC236}">
                <a16:creationId xmlns:a16="http://schemas.microsoft.com/office/drawing/2014/main" xmlns="" id="{E64742AB-E1EC-CD3D-CE12-CA792303AC1B}"/>
              </a:ext>
            </a:extLst>
          </p:cNvPr>
          <p:cNvSpPr>
            <a:spLocks noChangeArrowheads="1"/>
          </p:cNvSpPr>
          <p:nvPr/>
        </p:nvSpPr>
        <p:spPr bwMode="auto">
          <a:xfrm>
            <a:off x="793750" y="-244475"/>
            <a:ext cx="32004000" cy="6043613"/>
          </a:xfrm>
          <a:prstGeom prst="rect">
            <a:avLst/>
          </a:prstGeom>
          <a:noFill/>
          <a:ln>
            <a:noFill/>
          </a:ln>
          <a:effectLst/>
        </p:spPr>
        <p:txBody>
          <a:bodyPr wrap="none" lIns="95325" tIns="47662" rIns="95325" bIns="47662" anchor="ctr"/>
          <a:lstStyle>
            <a:lvl1pPr marL="457200" indent="-457200" defTabSz="952500">
              <a:spcBef>
                <a:spcPct val="20000"/>
              </a:spcBef>
              <a:buChar char="•"/>
              <a:defRPr sz="15300">
                <a:solidFill>
                  <a:schemeClr val="tx1"/>
                </a:solidFill>
                <a:latin typeface="Times New Roman" panose="02020603050405020304" pitchFamily="18" charset="0"/>
              </a:defRPr>
            </a:lvl1pPr>
            <a:lvl2pPr marL="933450" indent="-457200" defTabSz="952500">
              <a:spcBef>
                <a:spcPct val="20000"/>
              </a:spcBef>
              <a:buChar char="–"/>
              <a:defRPr sz="13400">
                <a:solidFill>
                  <a:schemeClr val="tx1"/>
                </a:solidFill>
                <a:latin typeface="Times New Roman" panose="02020603050405020304" pitchFamily="18" charset="0"/>
              </a:defRPr>
            </a:lvl2pPr>
            <a:lvl3pPr marL="1409700" indent="-457200" defTabSz="952500">
              <a:spcBef>
                <a:spcPct val="20000"/>
              </a:spcBef>
              <a:buChar char="•"/>
              <a:defRPr sz="11500">
                <a:solidFill>
                  <a:schemeClr val="tx1"/>
                </a:solidFill>
                <a:latin typeface="Times New Roman" panose="02020603050405020304" pitchFamily="18" charset="0"/>
              </a:defRPr>
            </a:lvl3pPr>
            <a:lvl4pPr marL="1885950" indent="-457200" defTabSz="952500">
              <a:spcBef>
                <a:spcPct val="20000"/>
              </a:spcBef>
              <a:buChar char="–"/>
              <a:defRPr sz="9500">
                <a:solidFill>
                  <a:schemeClr val="tx1"/>
                </a:solidFill>
                <a:latin typeface="Times New Roman" panose="02020603050405020304" pitchFamily="18" charset="0"/>
              </a:defRPr>
            </a:lvl4pPr>
            <a:lvl5pPr marL="2362200" indent="-457200" defTabSz="952500">
              <a:spcBef>
                <a:spcPct val="20000"/>
              </a:spcBef>
              <a:buChar char="»"/>
              <a:defRPr sz="9500">
                <a:solidFill>
                  <a:schemeClr val="tx1"/>
                </a:solidFill>
                <a:latin typeface="Times New Roman" panose="02020603050405020304" pitchFamily="18" charset="0"/>
              </a:defRPr>
            </a:lvl5pPr>
            <a:lvl6pPr marL="2819400" indent="-457200"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3276600" indent="-457200"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733800" indent="-457200"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4191000" indent="-457200"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defRPr/>
            </a:pPr>
            <a:r>
              <a:rPr lang="en-GB" altLang="de-DE" sz="4800" b="1" dirty="0"/>
              <a:t>Comprehensive Performance Analysis of a Novel Closed-Loop Photovoltaic Cooling System with Controlled </a:t>
            </a:r>
          </a:p>
          <a:p>
            <a:pPr algn="ctr">
              <a:spcBef>
                <a:spcPct val="0"/>
              </a:spcBef>
              <a:buFontTx/>
              <a:buNone/>
              <a:defRPr/>
            </a:pPr>
            <a:r>
              <a:rPr lang="en-GB" altLang="de-DE" sz="4800" b="1" dirty="0"/>
              <a:t>Intermittent Flow Strategy</a:t>
            </a:r>
            <a:r>
              <a:rPr lang="es-CL" altLang="de-DE" sz="3000" b="1" dirty="0"/>
              <a:t>   </a:t>
            </a:r>
          </a:p>
          <a:p>
            <a:pPr marL="0" indent="0" algn="ctr">
              <a:spcBef>
                <a:spcPct val="0"/>
              </a:spcBef>
              <a:buFontTx/>
              <a:buNone/>
              <a:defRPr/>
            </a:pPr>
            <a:r>
              <a:rPr lang="en-US" altLang="de-DE" sz="3300" b="1" dirty="0"/>
              <a:t>Hazim Dirawi</a:t>
            </a:r>
            <a:r>
              <a:rPr lang="en-US" altLang="de-DE" sz="3300" b="1" baseline="30000" dirty="0"/>
              <a:t>1</a:t>
            </a:r>
            <a:r>
              <a:rPr lang="es-ES" altLang="de-DE" sz="3300" b="1" dirty="0"/>
              <a:t>, Qiliang Wang</a:t>
            </a:r>
            <a:r>
              <a:rPr lang="es-ES" altLang="de-DE" sz="3300" b="1" baseline="30000" dirty="0"/>
              <a:t>1</a:t>
            </a:r>
            <a:r>
              <a:rPr lang="es-ES" altLang="de-DE" sz="3300" b="1" dirty="0"/>
              <a:t>, Mingke Hu</a:t>
            </a:r>
            <a:r>
              <a:rPr lang="es-ES" altLang="de-DE" sz="3300" b="1" baseline="30000" dirty="0"/>
              <a:t>2</a:t>
            </a:r>
            <a:r>
              <a:rPr lang="es-ES" altLang="de-DE" sz="3300" b="1" dirty="0"/>
              <a:t>, Yuehong Su</a:t>
            </a:r>
            <a:r>
              <a:rPr lang="es-ES" altLang="de-DE" sz="3300" b="1" baseline="30000" dirty="0"/>
              <a:t>1</a:t>
            </a:r>
            <a:r>
              <a:rPr lang="es-ES" altLang="de-DE" sz="3300" b="1" dirty="0"/>
              <a:t>, Saffa Riffat</a:t>
            </a:r>
            <a:r>
              <a:rPr lang="es-ES" altLang="de-DE" sz="3300" b="1" baseline="30000" dirty="0"/>
              <a:t>1</a:t>
            </a:r>
            <a:endParaRPr lang="es-CL" altLang="de-DE" sz="3300" b="1" baseline="30000" dirty="0"/>
          </a:p>
          <a:p>
            <a:pPr algn="ctr">
              <a:spcBef>
                <a:spcPct val="0"/>
              </a:spcBef>
              <a:buFontTx/>
              <a:buNone/>
              <a:defRPr/>
            </a:pPr>
            <a:r>
              <a:rPr lang="en-GB" altLang="de-DE" sz="2900" i="1" baseline="30000" dirty="0"/>
              <a:t>1</a:t>
            </a:r>
            <a:r>
              <a:rPr lang="en-GB" altLang="de-DE" sz="2900" i="1" dirty="0"/>
              <a:t>Department of Architecture and Built Environment, The University of Nottingham, Nottingham, UK</a:t>
            </a:r>
          </a:p>
          <a:p>
            <a:pPr algn="ctr">
              <a:spcBef>
                <a:spcPct val="0"/>
              </a:spcBef>
              <a:buFontTx/>
              <a:buNone/>
              <a:defRPr/>
            </a:pPr>
            <a:r>
              <a:rPr lang="en-GB" altLang="de-DE" sz="2900" i="1" baseline="30000" dirty="0">
                <a:cs typeface="Times New Roman" panose="02020603050405020304" pitchFamily="18" charset="0"/>
              </a:rPr>
              <a:t>2</a:t>
            </a:r>
            <a:r>
              <a:rPr lang="en-GB" altLang="de-DE" sz="2900" i="1" dirty="0">
                <a:cs typeface="Times New Roman" panose="02020603050405020304" pitchFamily="18" charset="0"/>
              </a:rPr>
              <a:t>School of Electrical Engineering, Southwest Jiaotong University, Chengdu, China</a:t>
            </a:r>
            <a:endParaRPr lang="es-ES" altLang="de-DE" sz="2900" i="1" dirty="0"/>
          </a:p>
          <a:p>
            <a:pPr lvl="2" algn="ctr">
              <a:spcBef>
                <a:spcPct val="0"/>
              </a:spcBef>
              <a:buFontTx/>
              <a:buNone/>
              <a:defRPr/>
            </a:pPr>
            <a:endParaRPr lang="en-US" altLang="de-DE" sz="900" i="1" dirty="0"/>
          </a:p>
        </p:txBody>
      </p:sp>
      <p:sp>
        <p:nvSpPr>
          <p:cNvPr id="3079" name="Rectangle 14">
            <a:extLst>
              <a:ext uri="{FF2B5EF4-FFF2-40B4-BE49-F238E27FC236}">
                <a16:creationId xmlns:a16="http://schemas.microsoft.com/office/drawing/2014/main" xmlns="" id="{91B59E21-D17D-78BC-7C36-A2B3086F01F9}"/>
              </a:ext>
            </a:extLst>
          </p:cNvPr>
          <p:cNvSpPr>
            <a:spLocks noChangeArrowheads="1"/>
          </p:cNvSpPr>
          <p:nvPr/>
        </p:nvSpPr>
        <p:spPr bwMode="auto">
          <a:xfrm>
            <a:off x="457200" y="5791200"/>
            <a:ext cx="9872663" cy="1581150"/>
          </a:xfrm>
          <a:prstGeom prst="rect">
            <a:avLst/>
          </a:prstGeom>
          <a:solidFill>
            <a:srgbClr val="FF0000"/>
          </a:solidFill>
          <a:ln>
            <a:noFill/>
          </a:ln>
          <a:effectLst/>
          <a:extLst>
            <a:ext uri="{91240B29-F687-4F45-9708-019B960494DF}">
              <a14:hiddenLine xmlns:a14="http://schemas.microsoft.com/office/drawing/2010/main" w="127000">
                <a:solidFill>
                  <a:srgbClr val="99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AU" altLang="de-DE" sz="5900" b="1"/>
              <a:t>Introduction</a:t>
            </a:r>
            <a:endParaRPr lang="en-AU" altLang="de-DE" sz="5900"/>
          </a:p>
        </p:txBody>
      </p:sp>
      <p:sp>
        <p:nvSpPr>
          <p:cNvPr id="3080" name="Rectangle 16">
            <a:extLst>
              <a:ext uri="{FF2B5EF4-FFF2-40B4-BE49-F238E27FC236}">
                <a16:creationId xmlns:a16="http://schemas.microsoft.com/office/drawing/2014/main" xmlns="" id="{2545DC2F-0101-84DA-23A8-AB09DB958E77}"/>
              </a:ext>
            </a:extLst>
          </p:cNvPr>
          <p:cNvSpPr>
            <a:spLocks noChangeArrowheads="1"/>
          </p:cNvSpPr>
          <p:nvPr/>
        </p:nvSpPr>
        <p:spPr bwMode="auto">
          <a:xfrm>
            <a:off x="21227257" y="29434980"/>
            <a:ext cx="9871075" cy="1401763"/>
          </a:xfrm>
          <a:prstGeom prst="rect">
            <a:avLst/>
          </a:prstGeom>
          <a:solidFill>
            <a:srgbClr val="FF0000"/>
          </a:solidFill>
          <a:ln>
            <a:noFill/>
          </a:ln>
          <a:effectLst/>
          <a:extLst>
            <a:ext uri="{91240B29-F687-4F45-9708-019B960494DF}">
              <a14:hiddenLine xmlns:a14="http://schemas.microsoft.com/office/drawing/2010/main" w="127000">
                <a:solidFill>
                  <a:srgbClr val="99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AU" altLang="de-DE" sz="5900" b="1"/>
              <a:t>Conclusions</a:t>
            </a:r>
          </a:p>
        </p:txBody>
      </p:sp>
      <p:sp>
        <p:nvSpPr>
          <p:cNvPr id="3081" name="Text Box 70">
            <a:extLst>
              <a:ext uri="{FF2B5EF4-FFF2-40B4-BE49-F238E27FC236}">
                <a16:creationId xmlns:a16="http://schemas.microsoft.com/office/drawing/2014/main" xmlns="" id="{C48F6F4E-13BF-A9E2-6C28-5F98A8E49517}"/>
              </a:ext>
            </a:extLst>
          </p:cNvPr>
          <p:cNvSpPr txBox="1">
            <a:spLocks noChangeArrowheads="1"/>
          </p:cNvSpPr>
          <p:nvPr/>
        </p:nvSpPr>
        <p:spPr bwMode="auto">
          <a:xfrm>
            <a:off x="360363" y="29838650"/>
            <a:ext cx="9871075" cy="534988"/>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spcBef>
                <a:spcPct val="50000"/>
              </a:spcBef>
            </a:pPr>
            <a:endParaRPr lang="en-US" altLang="de-DE" sz="3300"/>
          </a:p>
        </p:txBody>
      </p:sp>
      <p:sp>
        <p:nvSpPr>
          <p:cNvPr id="3082" name="Text Box 77">
            <a:extLst>
              <a:ext uri="{FF2B5EF4-FFF2-40B4-BE49-F238E27FC236}">
                <a16:creationId xmlns:a16="http://schemas.microsoft.com/office/drawing/2014/main" xmlns="" id="{2EE6911B-4F7C-A029-32E9-27ECE9C6C89F}"/>
              </a:ext>
            </a:extLst>
          </p:cNvPr>
          <p:cNvSpPr txBox="1">
            <a:spLocks noChangeArrowheads="1"/>
          </p:cNvSpPr>
          <p:nvPr/>
        </p:nvSpPr>
        <p:spPr bwMode="auto">
          <a:xfrm>
            <a:off x="21482050" y="23080663"/>
            <a:ext cx="9869488" cy="4749800"/>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spcBef>
                <a:spcPct val="50000"/>
              </a:spcBef>
            </a:pPr>
            <a:endParaRPr lang="en-US" altLang="de-DE" sz="3300"/>
          </a:p>
        </p:txBody>
      </p:sp>
      <p:sp>
        <p:nvSpPr>
          <p:cNvPr id="3084" name="Text Box 115">
            <a:extLst>
              <a:ext uri="{FF2B5EF4-FFF2-40B4-BE49-F238E27FC236}">
                <a16:creationId xmlns:a16="http://schemas.microsoft.com/office/drawing/2014/main" xmlns="" id="{E298BB4B-A670-2A66-AB62-76447024CE7D}"/>
              </a:ext>
            </a:extLst>
          </p:cNvPr>
          <p:cNvSpPr txBox="1">
            <a:spLocks noChangeArrowheads="1"/>
          </p:cNvSpPr>
          <p:nvPr/>
        </p:nvSpPr>
        <p:spPr bwMode="auto">
          <a:xfrm>
            <a:off x="21086378" y="28297189"/>
            <a:ext cx="9601200" cy="1204912"/>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1630363" indent="-1630363" defTabSz="952500">
              <a:spcBef>
                <a:spcPct val="20000"/>
              </a:spcBef>
              <a:buChar char="•"/>
              <a:defRPr sz="15300">
                <a:solidFill>
                  <a:schemeClr val="tx1"/>
                </a:solidFill>
                <a:latin typeface="Times New Roman" panose="02020603050405020304" pitchFamily="18" charset="0"/>
              </a:defRPr>
            </a:lvl1pPr>
            <a:lvl2pPr marL="171450" indent="-1360488" defTabSz="952500">
              <a:spcBef>
                <a:spcPct val="20000"/>
              </a:spcBef>
              <a:buChar char="–"/>
              <a:defRPr sz="13400">
                <a:solidFill>
                  <a:schemeClr val="tx1"/>
                </a:solidFill>
                <a:latin typeface="Times New Roman" panose="02020603050405020304" pitchFamily="18" charset="0"/>
              </a:defRPr>
            </a:lvl2pPr>
            <a:lvl3pPr marL="341313"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lvl="2">
              <a:spcBef>
                <a:spcPct val="0"/>
              </a:spcBef>
              <a:buFontTx/>
              <a:buNone/>
            </a:pPr>
            <a:r>
              <a:rPr lang="en-US" altLang="de-DE" sz="3300" b="1" dirty="0"/>
              <a:t>Fig. 4.</a:t>
            </a:r>
            <a:r>
              <a:rPr lang="en-US" altLang="de-DE" sz="3300" dirty="0"/>
              <a:t> </a:t>
            </a:r>
            <a:r>
              <a:rPr lang="en-GB" altLang="de-DE" sz="3300" dirty="0"/>
              <a:t>Comparison of degradation rates and failure times among CF, CIF, and conventional PV systems.</a:t>
            </a:r>
            <a:endParaRPr lang="pt-BR" altLang="de-DE" sz="3300" dirty="0"/>
          </a:p>
        </p:txBody>
      </p:sp>
      <p:sp>
        <p:nvSpPr>
          <p:cNvPr id="3085" name="Rectangle 141">
            <a:extLst>
              <a:ext uri="{FF2B5EF4-FFF2-40B4-BE49-F238E27FC236}">
                <a16:creationId xmlns:a16="http://schemas.microsoft.com/office/drawing/2014/main" xmlns="" id="{7116D1B2-4110-98E8-FFC9-6F132083AE40}"/>
              </a:ext>
            </a:extLst>
          </p:cNvPr>
          <p:cNvSpPr>
            <a:spLocks noChangeArrowheads="1"/>
          </p:cNvSpPr>
          <p:nvPr/>
        </p:nvSpPr>
        <p:spPr bwMode="auto">
          <a:xfrm>
            <a:off x="16002000" y="21944013"/>
            <a:ext cx="32004000" cy="0"/>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endParaRPr lang="de-DE" altLang="de-DE"/>
          </a:p>
        </p:txBody>
      </p:sp>
      <p:sp>
        <p:nvSpPr>
          <p:cNvPr id="3086" name="Rectangle 154">
            <a:extLst>
              <a:ext uri="{FF2B5EF4-FFF2-40B4-BE49-F238E27FC236}">
                <a16:creationId xmlns:a16="http://schemas.microsoft.com/office/drawing/2014/main" xmlns="" id="{987F0C44-5922-BE22-289D-782B0F002F3F}"/>
              </a:ext>
            </a:extLst>
          </p:cNvPr>
          <p:cNvSpPr>
            <a:spLocks noChangeArrowheads="1"/>
          </p:cNvSpPr>
          <p:nvPr/>
        </p:nvSpPr>
        <p:spPr bwMode="auto">
          <a:xfrm>
            <a:off x="21380450" y="38252400"/>
            <a:ext cx="9871075" cy="1131888"/>
          </a:xfrm>
          <a:prstGeom prst="rect">
            <a:avLst/>
          </a:prstGeom>
          <a:solidFill>
            <a:srgbClr val="FF0000"/>
          </a:solidFill>
          <a:ln>
            <a:noFill/>
          </a:ln>
          <a:effectLst/>
          <a:extLst>
            <a:ext uri="{91240B29-F687-4F45-9708-019B960494DF}">
              <a14:hiddenLine xmlns:a14="http://schemas.microsoft.com/office/drawing/2010/main" w="127000">
                <a:solidFill>
                  <a:srgbClr val="99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US" altLang="de-DE" sz="5900" b="1" dirty="0">
                <a:cs typeface="Times New Roman" panose="02020603050405020304" pitchFamily="18" charset="0"/>
              </a:rPr>
              <a:t>References</a:t>
            </a:r>
            <a:r>
              <a:rPr lang="es-ES" altLang="de-DE" sz="5900" b="1" dirty="0"/>
              <a:t> </a:t>
            </a:r>
            <a:endParaRPr lang="en-AU" altLang="de-DE" sz="5900" b="1" dirty="0"/>
          </a:p>
        </p:txBody>
      </p:sp>
      <p:sp>
        <p:nvSpPr>
          <p:cNvPr id="2067" name="Text Box 156">
            <a:extLst>
              <a:ext uri="{FF2B5EF4-FFF2-40B4-BE49-F238E27FC236}">
                <a16:creationId xmlns:a16="http://schemas.microsoft.com/office/drawing/2014/main" xmlns="" id="{CDD2DD59-C3AC-A8BF-026C-E62BEE416FF4}"/>
              </a:ext>
            </a:extLst>
          </p:cNvPr>
          <p:cNvSpPr txBox="1">
            <a:spLocks noChangeArrowheads="1"/>
          </p:cNvSpPr>
          <p:nvPr/>
        </p:nvSpPr>
        <p:spPr bwMode="auto">
          <a:xfrm>
            <a:off x="21205825" y="30673331"/>
            <a:ext cx="9731375" cy="5867400"/>
          </a:xfrm>
          <a:prstGeom prst="rect">
            <a:avLst/>
          </a:prstGeom>
          <a:noFill/>
          <a:ln>
            <a:noFill/>
          </a:ln>
          <a:effectLst/>
        </p:spPr>
        <p:txBody>
          <a:bodyPr lIns="95325" tIns="47662" rIns="95325" bIns="47662"/>
          <a:lstStyle>
            <a:lvl1pPr marL="1630363" indent="-1630363" defTabSz="952500">
              <a:spcBef>
                <a:spcPct val="20000"/>
              </a:spcBef>
              <a:buChar char="•"/>
              <a:defRPr sz="15300">
                <a:solidFill>
                  <a:schemeClr val="tx1"/>
                </a:solidFill>
                <a:latin typeface="Times New Roman" panose="02020603050405020304" pitchFamily="18" charset="0"/>
              </a:defRPr>
            </a:lvl1pPr>
            <a:lvl2pPr marL="171450" indent="511175"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lvl="1" indent="288000" algn="just">
              <a:spcBef>
                <a:spcPct val="0"/>
              </a:spcBef>
              <a:buFontTx/>
              <a:buNone/>
              <a:defRPr/>
            </a:pPr>
            <a:r>
              <a:rPr lang="en-GB" altLang="de-DE" sz="3300" dirty="0"/>
              <a:t>The primary conclusions derived from all of this work are:</a:t>
            </a:r>
          </a:p>
          <a:p>
            <a:pPr lvl="1" indent="0" algn="just">
              <a:spcBef>
                <a:spcPct val="0"/>
              </a:spcBef>
              <a:buFontTx/>
              <a:buNone/>
              <a:defRPr/>
            </a:pPr>
            <a:r>
              <a:rPr lang="en-GB" altLang="de-DE" sz="3300" dirty="0"/>
              <a:t>- The proposed system with CIF reduces seasonal temperature fluctuations and pump power demand by reducing running hours, especially in winter.</a:t>
            </a:r>
          </a:p>
          <a:p>
            <a:pPr lvl="1" indent="0" algn="just">
              <a:spcBef>
                <a:spcPct val="0"/>
              </a:spcBef>
              <a:buFontTx/>
              <a:buNone/>
              <a:defRPr/>
            </a:pPr>
            <a:r>
              <a:rPr lang="en-GB" altLang="de-DE" sz="3300" dirty="0"/>
              <a:t>- The CIF system is predicted to experience a 14.3% and 1.7% seasonal enhancement in winter and summer compared to the CF system.</a:t>
            </a:r>
          </a:p>
          <a:p>
            <a:pPr lvl="1" algn="just">
              <a:spcBef>
                <a:spcPct val="0"/>
              </a:spcBef>
              <a:buFontTx/>
              <a:buChar char="-"/>
              <a:defRPr/>
            </a:pPr>
            <a:r>
              <a:rPr lang="en-GB" altLang="de-DE" sz="3300" dirty="0"/>
              <a:t>The CIF system consistently increases the monthly total of </a:t>
            </a:r>
            <a:r>
              <a:rPr lang="en-GB" altLang="de-DE" sz="3300" i="1" dirty="0"/>
              <a:t>𝑃</a:t>
            </a:r>
            <a:r>
              <a:rPr lang="en-GB" altLang="de-DE" sz="3300" i="1" baseline="-25000" dirty="0"/>
              <a:t>𝑛𝑒𝑡</a:t>
            </a:r>
            <a:r>
              <a:rPr lang="en-GB" altLang="de-DE" sz="3300" dirty="0"/>
              <a:t> by 5.9% compared to CF system due to reduced pump power consumption and working hours.</a:t>
            </a:r>
          </a:p>
          <a:p>
            <a:pPr lvl="1" algn="just">
              <a:spcBef>
                <a:spcPct val="0"/>
              </a:spcBef>
              <a:buFontTx/>
              <a:buChar char="-"/>
              <a:defRPr/>
            </a:pPr>
            <a:r>
              <a:rPr lang="en-GB" altLang="de-DE" sz="3300" dirty="0"/>
              <a:t>The study reveals that both CF and CIF systems significantly enhance the lifetime of a conventional PV by up to 33% (6 years) and 13.4% (2.4 years), respectively.</a:t>
            </a:r>
          </a:p>
        </p:txBody>
      </p:sp>
      <p:sp>
        <p:nvSpPr>
          <p:cNvPr id="3088" name="Text Box 159">
            <a:extLst>
              <a:ext uri="{FF2B5EF4-FFF2-40B4-BE49-F238E27FC236}">
                <a16:creationId xmlns:a16="http://schemas.microsoft.com/office/drawing/2014/main" xmlns="" id="{A803AD9C-246D-CC9F-E6F4-47F290D303C0}"/>
              </a:ext>
            </a:extLst>
          </p:cNvPr>
          <p:cNvSpPr txBox="1">
            <a:spLocks noChangeArrowheads="1"/>
          </p:cNvSpPr>
          <p:nvPr/>
        </p:nvSpPr>
        <p:spPr bwMode="auto">
          <a:xfrm>
            <a:off x="292100" y="11125200"/>
            <a:ext cx="9753600" cy="13563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273050" defTabSz="952500">
              <a:spcBef>
                <a:spcPct val="20000"/>
              </a:spcBef>
              <a:buChar char="•"/>
              <a:defRPr sz="15300">
                <a:solidFill>
                  <a:schemeClr val="tx1"/>
                </a:solidFill>
                <a:latin typeface="Times New Roman" panose="02020603050405020304" pitchFamily="18" charset="0"/>
              </a:defRPr>
            </a:lvl1pPr>
            <a:lvl2pPr marL="442913" indent="-1360488" defTabSz="952500">
              <a:spcBef>
                <a:spcPct val="20000"/>
              </a:spcBef>
              <a:buChar char="–"/>
              <a:defRPr sz="13400">
                <a:solidFill>
                  <a:schemeClr val="tx1"/>
                </a:solidFill>
                <a:latin typeface="Times New Roman" panose="02020603050405020304" pitchFamily="18" charset="0"/>
              </a:defRPr>
            </a:lvl2pPr>
            <a:lvl3pPr marL="8532813" indent="-1089025" defTabSz="952500">
              <a:spcBef>
                <a:spcPct val="20000"/>
              </a:spcBef>
              <a:buChar char="•"/>
              <a:defRPr sz="11500">
                <a:solidFill>
                  <a:schemeClr val="tx1"/>
                </a:solidFill>
                <a:latin typeface="Times New Roman" panose="02020603050405020304" pitchFamily="18" charset="0"/>
              </a:defRPr>
            </a:lvl3pPr>
            <a:lvl4pPr marL="8704263" indent="-1087438" defTabSz="952500">
              <a:spcBef>
                <a:spcPct val="20000"/>
              </a:spcBef>
              <a:buChar char="–"/>
              <a:defRPr sz="9500">
                <a:solidFill>
                  <a:schemeClr val="tx1"/>
                </a:solidFill>
                <a:latin typeface="Times New Roman" panose="02020603050405020304" pitchFamily="18" charset="0"/>
              </a:defRPr>
            </a:lvl4pPr>
            <a:lvl5pPr marL="8874125" indent="-1089025" defTabSz="952500">
              <a:spcBef>
                <a:spcPct val="20000"/>
              </a:spcBef>
              <a:buChar char="»"/>
              <a:defRPr sz="9500">
                <a:solidFill>
                  <a:schemeClr val="tx1"/>
                </a:solidFill>
                <a:latin typeface="Times New Roman" panose="02020603050405020304" pitchFamily="18" charset="0"/>
              </a:defRPr>
            </a:lvl5pPr>
            <a:lvl6pPr marL="93313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97885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102457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107029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buFontTx/>
              <a:buNone/>
            </a:pPr>
            <a:endParaRPr lang="en-US" altLang="de-DE" sz="3300" dirty="0">
              <a:cs typeface="Times New Roman" panose="02020603050405020304" pitchFamily="18" charset="0"/>
            </a:endParaRPr>
          </a:p>
          <a:p>
            <a:pPr algn="just">
              <a:spcBef>
                <a:spcPct val="0"/>
              </a:spcBef>
              <a:buFontTx/>
              <a:buNone/>
            </a:pPr>
            <a:r>
              <a:rPr lang="en-GB" altLang="de-DE" sz="3300" dirty="0"/>
              <a:t>   </a:t>
            </a:r>
          </a:p>
          <a:p>
            <a:pPr algn="just">
              <a:spcBef>
                <a:spcPct val="0"/>
              </a:spcBef>
              <a:buFontTx/>
              <a:buNone/>
            </a:pPr>
            <a:endParaRPr lang="en-GB" altLang="de-DE" sz="3300" dirty="0"/>
          </a:p>
          <a:p>
            <a:pPr algn="just">
              <a:spcBef>
                <a:spcPct val="0"/>
              </a:spcBef>
              <a:buFontTx/>
              <a:buNone/>
            </a:pPr>
            <a:endParaRPr lang="en-GB" altLang="de-DE" sz="3300" dirty="0"/>
          </a:p>
          <a:p>
            <a:pPr algn="just">
              <a:spcBef>
                <a:spcPct val="0"/>
              </a:spcBef>
              <a:buFontTx/>
              <a:buNone/>
            </a:pPr>
            <a:endParaRPr lang="en-GB" altLang="de-DE" sz="3300" dirty="0"/>
          </a:p>
          <a:p>
            <a:pPr algn="just">
              <a:spcBef>
                <a:spcPct val="0"/>
              </a:spcBef>
              <a:buFontTx/>
              <a:buNone/>
            </a:pPr>
            <a:endParaRPr lang="en-GB" altLang="de-DE" sz="3300" dirty="0"/>
          </a:p>
          <a:p>
            <a:pPr algn="just">
              <a:spcBef>
                <a:spcPct val="0"/>
              </a:spcBef>
              <a:buFontTx/>
              <a:buNone/>
            </a:pPr>
            <a:endParaRPr lang="en-GB" altLang="de-DE" sz="3300" dirty="0"/>
          </a:p>
          <a:p>
            <a:pPr algn="just">
              <a:spcBef>
                <a:spcPct val="0"/>
              </a:spcBef>
              <a:buFontTx/>
              <a:buNone/>
            </a:pPr>
            <a:endParaRPr lang="en-GB" altLang="de-DE" sz="3300" dirty="0"/>
          </a:p>
          <a:p>
            <a:pPr algn="just">
              <a:spcBef>
                <a:spcPct val="0"/>
              </a:spcBef>
              <a:buFontTx/>
              <a:buNone/>
            </a:pPr>
            <a:endParaRPr lang="en-GB" altLang="de-DE" sz="3300" dirty="0"/>
          </a:p>
          <a:p>
            <a:pPr algn="just">
              <a:spcBef>
                <a:spcPct val="0"/>
              </a:spcBef>
              <a:buFontTx/>
              <a:buNone/>
            </a:pPr>
            <a:r>
              <a:rPr lang="en-GB" altLang="de-DE" sz="3300" dirty="0"/>
              <a:t>   Renewable energy sources, such as solar energy, are increasingly popular due to concerns about sustainability and pollution. Photovoltaic (PV) panels, which convert sunlight into electrical energy, are one of the most environmentally friendly sources. However, their efficiency is affected by factors such as solar cell temperature, irradiation, ambient temperature, and weather conditions. In hot and dry environments, the solar cell surface temperature reaches about 125°C [1], reducing efficiency and shortening their lifespan [2]. To maintain and lower the temperature of PV systems, various cooling technologies have been researched to preserve solar energy.</a:t>
            </a:r>
          </a:p>
          <a:p>
            <a:pPr algn="just">
              <a:spcBef>
                <a:spcPct val="0"/>
              </a:spcBef>
              <a:buFontTx/>
              <a:buNone/>
            </a:pPr>
            <a:r>
              <a:rPr lang="en-GB" altLang="de-DE" sz="3300" dirty="0"/>
              <a:t>   Various methods for cooling, including water cooling, air cooling, phase change material-based, heat pipe-based, and thermoelectric cooling. Effective removal of heat and uniform temperature distribution over the PV panel's surface are critical factors in evaluating the effectiveness of these techniques. Active water-cooling systems, such as spray cooling and hybrid cooling, are one of the most efficient cooling techniques for lowering the operating temperature of PV modules [3,4]. </a:t>
            </a:r>
            <a:r>
              <a:rPr lang="en-US" altLang="zh-CN" sz="3300" dirty="0"/>
              <a:t>However, </a:t>
            </a:r>
            <a:r>
              <a:rPr lang="en-GB" altLang="zh-CN" sz="3300" dirty="0"/>
              <a:t>c</a:t>
            </a:r>
            <a:r>
              <a:rPr lang="en-GB" altLang="de-DE" sz="3300" dirty="0"/>
              <a:t>onventional water-cooled technologies have application limitations,  particularly for arid and hot regions, due to complex structures, large water consumption and significant temperature fluctuation during the day and night. Therefore, designing a novel system </a:t>
            </a:r>
            <a:r>
              <a:rPr lang="en-US" altLang="de-DE" sz="3300" dirty="0"/>
              <a:t>that simplifies structure, conserves water, and reduces costs is crucial for these areas.</a:t>
            </a:r>
            <a:r>
              <a:rPr lang="en-GB" altLang="de-DE" sz="3300" dirty="0"/>
              <a:t> </a:t>
            </a:r>
          </a:p>
          <a:p>
            <a:pPr algn="just">
              <a:spcBef>
                <a:spcPct val="0"/>
              </a:spcBef>
              <a:buFontTx/>
              <a:buNone/>
            </a:pPr>
            <a:r>
              <a:rPr lang="en-GB" altLang="de-DE" sz="3300" dirty="0"/>
              <a:t>   This study proposes a novel closed-loop PV cooling system with a controlled intermittent flow strategy to regulate PV overheating issues with minimal energy and water consumption. The proposed system is automated to control water flow rates based on PV temperature throughout operation, particularly in hot arid climate regions like Basra, Iraq. Controlled intermittent flow (CIF) is an effective energy-saving solution, allowing the pump to switch on/off as needed. 3D simulation techniques have been used to investigate CIF characteristics in seasonal and annual operating times.</a:t>
            </a:r>
          </a:p>
          <a:p>
            <a:pPr algn="just">
              <a:spcBef>
                <a:spcPct val="0"/>
              </a:spcBef>
              <a:buFontTx/>
              <a:buNone/>
            </a:pPr>
            <a:r>
              <a:rPr lang="en-GB" altLang="de-DE" sz="3300" dirty="0"/>
              <a:t>   The objective of this research examine the effects of CIF on the performance of PV modules, comparing and evaluating the efficiency of the PV module and net output power with and without a cooling system. The second objective is to assess the impact of different weather conditions on CIF output parameters across various seasons.</a:t>
            </a:r>
          </a:p>
          <a:p>
            <a:pPr algn="just">
              <a:spcBef>
                <a:spcPct val="0"/>
              </a:spcBef>
              <a:buFontTx/>
              <a:buNone/>
            </a:pPr>
            <a:r>
              <a:rPr lang="en-GB" altLang="de-DE" sz="3300" dirty="0">
                <a:cs typeface="Times New Roman" panose="02020603050405020304" pitchFamily="18" charset="0"/>
              </a:rPr>
              <a:t>   </a:t>
            </a:r>
            <a:endParaRPr lang="en-US" altLang="de-DE" sz="3300" dirty="0">
              <a:cs typeface="Times New Roman" panose="02020603050405020304" pitchFamily="18" charset="0"/>
            </a:endParaRPr>
          </a:p>
        </p:txBody>
      </p:sp>
      <p:sp>
        <p:nvSpPr>
          <p:cNvPr id="3089" name="Text Box 161">
            <a:extLst>
              <a:ext uri="{FF2B5EF4-FFF2-40B4-BE49-F238E27FC236}">
                <a16:creationId xmlns:a16="http://schemas.microsoft.com/office/drawing/2014/main" xmlns="" id="{29C33D51-8310-37F8-DBFF-5BF006C867E5}"/>
              </a:ext>
            </a:extLst>
          </p:cNvPr>
          <p:cNvSpPr txBox="1">
            <a:spLocks noChangeArrowheads="1"/>
          </p:cNvSpPr>
          <p:nvPr/>
        </p:nvSpPr>
        <p:spPr bwMode="auto">
          <a:xfrm>
            <a:off x="21380450" y="17870504"/>
            <a:ext cx="9801225" cy="4581934"/>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lstStyle>
            <a:lvl1pPr defTabSz="952500">
              <a:spcBef>
                <a:spcPct val="20000"/>
              </a:spcBef>
              <a:buChar char="•"/>
              <a:defRPr sz="15300">
                <a:solidFill>
                  <a:schemeClr val="tx1"/>
                </a:solidFill>
                <a:latin typeface="Times New Roman" panose="02020603050405020304" pitchFamily="18" charset="0"/>
              </a:defRPr>
            </a:lvl1pPr>
            <a:lvl2pPr marL="171450" indent="511175"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spcBef>
                <a:spcPct val="0"/>
              </a:spcBef>
              <a:buFontTx/>
              <a:buNone/>
            </a:pPr>
            <a:r>
              <a:rPr lang="en-GB" altLang="de-DE" sz="3300" dirty="0"/>
              <a:t>EFFECT ON DEGRADATION RATE AND LIFESPAN</a:t>
            </a:r>
          </a:p>
          <a:p>
            <a:pPr algn="just">
              <a:spcBef>
                <a:spcPct val="0"/>
              </a:spcBef>
              <a:buFontTx/>
              <a:buNone/>
            </a:pPr>
            <a:r>
              <a:rPr lang="en-US" altLang="de-DE" sz="3300" dirty="0">
                <a:cs typeface="Times New Roman" panose="02020603050405020304" pitchFamily="18" charset="0"/>
              </a:rPr>
              <a:t>   </a:t>
            </a:r>
            <a:r>
              <a:rPr lang="en-GB" altLang="de-DE" sz="3300" dirty="0"/>
              <a:t>Both CF and CIF systems have a considerable improvement in lifetime of up to 6 years and 2.4 years over conventional PV systems, respectively as seen in </a:t>
            </a:r>
            <a:r>
              <a:rPr lang="en-GB" altLang="de-DE" sz="3300" b="1" dirty="0"/>
              <a:t>Fig.4</a:t>
            </a:r>
            <a:r>
              <a:rPr lang="en-GB" altLang="de-DE" sz="3300" dirty="0"/>
              <a:t>. However, the results showed that CF cooling systems are predicted to have a longer lifespan than other PV systems. The drawback of CF systems is that they have a high pump operating hour, which reduces net power production as seen above in </a:t>
            </a:r>
            <a:r>
              <a:rPr lang="en-GB" altLang="de-DE" sz="3300" b="1" dirty="0"/>
              <a:t>Fig.3(b)</a:t>
            </a:r>
            <a:r>
              <a:rPr lang="en-GB" altLang="de-DE" sz="3300" dirty="0"/>
              <a:t>. </a:t>
            </a:r>
          </a:p>
        </p:txBody>
      </p:sp>
      <p:sp>
        <p:nvSpPr>
          <p:cNvPr id="3090" name="Text Box 170">
            <a:extLst>
              <a:ext uri="{FF2B5EF4-FFF2-40B4-BE49-F238E27FC236}">
                <a16:creationId xmlns:a16="http://schemas.microsoft.com/office/drawing/2014/main" xmlns="" id="{FB48B433-F114-EDD5-8D7D-6E630FA96E8A}"/>
              </a:ext>
            </a:extLst>
          </p:cNvPr>
          <p:cNvSpPr txBox="1">
            <a:spLocks noChangeArrowheads="1"/>
          </p:cNvSpPr>
          <p:nvPr/>
        </p:nvSpPr>
        <p:spPr bwMode="auto">
          <a:xfrm>
            <a:off x="21118513" y="39444613"/>
            <a:ext cx="9906000" cy="46672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lstStyle>
            <a:lvl1pPr marL="273050" defTabSz="952500">
              <a:spcBef>
                <a:spcPct val="20000"/>
              </a:spcBef>
              <a:buChar char="•"/>
              <a:defRPr sz="15300">
                <a:solidFill>
                  <a:schemeClr val="tx1"/>
                </a:solidFill>
                <a:latin typeface="Times New Roman" panose="02020603050405020304" pitchFamily="18" charset="0"/>
              </a:defRPr>
            </a:lvl1pPr>
            <a:lvl2pPr marL="442913" indent="-1360488" defTabSz="952500">
              <a:spcBef>
                <a:spcPct val="20000"/>
              </a:spcBef>
              <a:buChar char="–"/>
              <a:defRPr sz="13400">
                <a:solidFill>
                  <a:schemeClr val="tx1"/>
                </a:solidFill>
                <a:latin typeface="Times New Roman" panose="02020603050405020304" pitchFamily="18" charset="0"/>
              </a:defRPr>
            </a:lvl2pPr>
            <a:lvl3pPr marL="8532813" indent="-1089025" defTabSz="952500">
              <a:spcBef>
                <a:spcPct val="20000"/>
              </a:spcBef>
              <a:buChar char="•"/>
              <a:defRPr sz="11500">
                <a:solidFill>
                  <a:schemeClr val="tx1"/>
                </a:solidFill>
                <a:latin typeface="Times New Roman" panose="02020603050405020304" pitchFamily="18" charset="0"/>
              </a:defRPr>
            </a:lvl3pPr>
            <a:lvl4pPr marL="8704263" indent="-1087438" defTabSz="952500">
              <a:spcBef>
                <a:spcPct val="20000"/>
              </a:spcBef>
              <a:buChar char="–"/>
              <a:defRPr sz="9500">
                <a:solidFill>
                  <a:schemeClr val="tx1"/>
                </a:solidFill>
                <a:latin typeface="Times New Roman" panose="02020603050405020304" pitchFamily="18" charset="0"/>
              </a:defRPr>
            </a:lvl4pPr>
            <a:lvl5pPr marL="8874125" indent="-1089025" defTabSz="952500">
              <a:spcBef>
                <a:spcPct val="20000"/>
              </a:spcBef>
              <a:buChar char="»"/>
              <a:defRPr sz="9500">
                <a:solidFill>
                  <a:schemeClr val="tx1"/>
                </a:solidFill>
                <a:latin typeface="Times New Roman" panose="02020603050405020304" pitchFamily="18" charset="0"/>
              </a:defRPr>
            </a:lvl5pPr>
            <a:lvl6pPr marL="93313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97885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102457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107029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spcBef>
                <a:spcPct val="0"/>
              </a:spcBef>
              <a:buFontTx/>
              <a:buNone/>
            </a:pPr>
            <a:r>
              <a:rPr lang="en-US" altLang="de-DE" sz="2100"/>
              <a:t>[1]</a:t>
            </a:r>
            <a:r>
              <a:rPr lang="en-GB" altLang="de-DE" sz="2100"/>
              <a:t> Y.F. Nassar, A.A. Salem, The reliability of the photovoltaic utilization in southern cities of Libya, Desalination 209 (2007) 86–90. </a:t>
            </a:r>
            <a:r>
              <a:rPr lang="en-US" altLang="de-DE" sz="2100"/>
              <a:t> </a:t>
            </a:r>
          </a:p>
          <a:p>
            <a:pPr algn="just">
              <a:spcBef>
                <a:spcPct val="0"/>
              </a:spcBef>
              <a:buFontTx/>
              <a:buNone/>
            </a:pPr>
            <a:r>
              <a:rPr lang="en-US" altLang="de-DE" sz="2100"/>
              <a:t>[2] </a:t>
            </a:r>
            <a:r>
              <a:rPr lang="en-GB" altLang="de-DE" sz="2100"/>
              <a:t>M. Mani, R. Pillai, Impact of dust on solar photovoltaic (PV) performance: Research status, challenges and recommendations, Renewable and Sustainable Energy Reviews 14 (2010). </a:t>
            </a:r>
            <a:r>
              <a:rPr lang="en-GB" altLang="de-DE" sz="2100">
                <a:hlinkClick r:id="rId3"/>
              </a:rPr>
              <a:t>https://doi.org/10.1016/j.rser.2010.07.065</a:t>
            </a:r>
            <a:r>
              <a:rPr lang="en-GB" altLang="de-DE" sz="2100"/>
              <a:t>.</a:t>
            </a:r>
          </a:p>
          <a:p>
            <a:pPr algn="just">
              <a:spcBef>
                <a:spcPct val="0"/>
              </a:spcBef>
              <a:buFontTx/>
              <a:buNone/>
            </a:pPr>
            <a:r>
              <a:rPr lang="en-US" altLang="de-DE" sz="2200">
                <a:cs typeface="Times New Roman" panose="02020603050405020304" pitchFamily="18" charset="0"/>
              </a:rPr>
              <a:t>[3] </a:t>
            </a:r>
            <a:r>
              <a:rPr lang="en-GB" altLang="de-DE" sz="2200">
                <a:cs typeface="Times New Roman" panose="02020603050405020304" pitchFamily="18" charset="0"/>
              </a:rPr>
              <a:t>Austin J. Kluth, 6.8.1 Kluth A. Using water as a coolant to increase solar panel, (n.d.). Chrome extension://efaidnbmnnnibpcajpcglclefindmkaj/https://csef.usc.edu/ History/2008/Projects/J0913.pdf (accessed April 1, 2024).</a:t>
            </a:r>
          </a:p>
          <a:p>
            <a:pPr algn="just">
              <a:spcBef>
                <a:spcPct val="0"/>
              </a:spcBef>
              <a:buFontTx/>
              <a:buNone/>
            </a:pPr>
            <a:r>
              <a:rPr lang="en-GB" altLang="de-DE" sz="2200">
                <a:cs typeface="Times New Roman" panose="02020603050405020304" pitchFamily="18" charset="0"/>
              </a:rPr>
              <a:t>[4] A. Hadipour, M. Rajabi Zargarabadi, S. Rashidi, An efficient pulsed- spray water cooling system for photovoltaic panels: Experimental study and cost analysis, Renew Energy 164 (2021) 867–875.</a:t>
            </a:r>
          </a:p>
          <a:p>
            <a:pPr algn="just">
              <a:spcBef>
                <a:spcPct val="0"/>
              </a:spcBef>
              <a:buFontTx/>
              <a:buNone/>
            </a:pPr>
            <a:r>
              <a:rPr lang="en-GB" altLang="de-DE" sz="2200">
                <a:cs typeface="Times New Roman" panose="02020603050405020304" pitchFamily="18" charset="0"/>
              </a:rPr>
              <a:t>[5] M. Hu, B. Zhao, X. Ao, X. Ren, J. Cao, Q. Wang, Y. Su, G. Pei, Performance assessment of a trifunctional system integrating solar PV, solar thermal, and radiative sky cooling, Applied Energy 260 (2020). </a:t>
            </a:r>
          </a:p>
          <a:p>
            <a:pPr algn="just">
              <a:spcBef>
                <a:spcPct val="0"/>
              </a:spcBef>
              <a:buFontTx/>
              <a:buNone/>
            </a:pPr>
            <a:endParaRPr lang="en-GB" altLang="de-DE" sz="2200">
              <a:cs typeface="Times New Roman" panose="02020603050405020304" pitchFamily="18" charset="0"/>
            </a:endParaRPr>
          </a:p>
          <a:p>
            <a:pPr algn="just">
              <a:spcBef>
                <a:spcPct val="0"/>
              </a:spcBef>
              <a:buFontTx/>
              <a:buNone/>
            </a:pPr>
            <a:endParaRPr lang="en-GB" altLang="de-DE" sz="2200">
              <a:cs typeface="Times New Roman" panose="02020603050405020304" pitchFamily="18" charset="0"/>
            </a:endParaRPr>
          </a:p>
          <a:p>
            <a:pPr algn="just">
              <a:spcBef>
                <a:spcPct val="0"/>
              </a:spcBef>
              <a:buFontTx/>
              <a:buNone/>
            </a:pPr>
            <a:endParaRPr lang="en-GB" altLang="de-DE" sz="2200">
              <a:cs typeface="Times New Roman" panose="02020603050405020304" pitchFamily="18" charset="0"/>
            </a:endParaRPr>
          </a:p>
          <a:p>
            <a:pPr algn="just">
              <a:spcBef>
                <a:spcPct val="0"/>
              </a:spcBef>
              <a:buFontTx/>
              <a:buNone/>
            </a:pPr>
            <a:endParaRPr lang="en-GB" altLang="de-DE" sz="2200">
              <a:cs typeface="Times New Roman" panose="02020603050405020304" pitchFamily="18" charset="0"/>
            </a:endParaRPr>
          </a:p>
          <a:p>
            <a:pPr algn="just">
              <a:spcBef>
                <a:spcPct val="0"/>
              </a:spcBef>
              <a:buFontTx/>
              <a:buNone/>
            </a:pPr>
            <a:endParaRPr lang="en-GB" altLang="de-DE" sz="2200">
              <a:cs typeface="Times New Roman" panose="02020603050405020304" pitchFamily="18" charset="0"/>
            </a:endParaRPr>
          </a:p>
          <a:p>
            <a:pPr algn="just">
              <a:spcBef>
                <a:spcPct val="0"/>
              </a:spcBef>
              <a:buFontTx/>
              <a:buNone/>
            </a:pPr>
            <a:endParaRPr lang="en-GB" altLang="de-DE" sz="2200">
              <a:cs typeface="Times New Roman" panose="02020603050405020304" pitchFamily="18" charset="0"/>
            </a:endParaRPr>
          </a:p>
          <a:p>
            <a:pPr algn="just">
              <a:spcBef>
                <a:spcPct val="0"/>
              </a:spcBef>
              <a:buFontTx/>
              <a:buNone/>
            </a:pPr>
            <a:endParaRPr lang="en-GB" altLang="de-DE" sz="2200">
              <a:cs typeface="Times New Roman" panose="02020603050405020304" pitchFamily="18" charset="0"/>
            </a:endParaRPr>
          </a:p>
          <a:p>
            <a:pPr algn="just">
              <a:spcBef>
                <a:spcPct val="0"/>
              </a:spcBef>
              <a:buFontTx/>
              <a:buNone/>
            </a:pPr>
            <a:endParaRPr lang="en-US" altLang="de-DE" sz="2200">
              <a:cs typeface="Times New Roman" panose="02020603050405020304" pitchFamily="18" charset="0"/>
            </a:endParaRPr>
          </a:p>
        </p:txBody>
      </p:sp>
      <p:sp>
        <p:nvSpPr>
          <p:cNvPr id="3091" name="Text Box 173">
            <a:extLst>
              <a:ext uri="{FF2B5EF4-FFF2-40B4-BE49-F238E27FC236}">
                <a16:creationId xmlns:a16="http://schemas.microsoft.com/office/drawing/2014/main" xmlns="" id="{8F10BC43-B126-1016-213A-02B18B089386}"/>
              </a:ext>
            </a:extLst>
          </p:cNvPr>
          <p:cNvSpPr txBox="1">
            <a:spLocks noChangeArrowheads="1"/>
          </p:cNvSpPr>
          <p:nvPr/>
        </p:nvSpPr>
        <p:spPr bwMode="auto">
          <a:xfrm>
            <a:off x="601663" y="33969325"/>
            <a:ext cx="9723437" cy="8763000"/>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lstStyle>
            <a:lvl1pPr marL="1630363" indent="-1630363" defTabSz="952500">
              <a:spcBef>
                <a:spcPct val="20000"/>
              </a:spcBef>
              <a:buChar char="•"/>
              <a:defRPr sz="15300">
                <a:solidFill>
                  <a:schemeClr val="tx1"/>
                </a:solidFill>
                <a:latin typeface="Times New Roman" panose="02020603050405020304" pitchFamily="18" charset="0"/>
              </a:defRPr>
            </a:lvl1pPr>
            <a:lvl2pPr marL="171450" indent="-1360488" defTabSz="952500">
              <a:spcBef>
                <a:spcPct val="20000"/>
              </a:spcBef>
              <a:buChar char="–"/>
              <a:defRPr sz="13400">
                <a:solidFill>
                  <a:schemeClr val="tx1"/>
                </a:solidFill>
                <a:latin typeface="Times New Roman" panose="02020603050405020304" pitchFamily="18" charset="0"/>
              </a:defRPr>
            </a:lvl2pPr>
            <a:lvl3pPr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marL="0" lvl="2" algn="just">
              <a:spcBef>
                <a:spcPct val="0"/>
              </a:spcBef>
              <a:buFontTx/>
              <a:buNone/>
            </a:pPr>
            <a:r>
              <a:rPr lang="en-GB" altLang="de-DE" sz="3300" dirty="0"/>
              <a:t>   The time-dependent simulations were run in a dual mode (day and night). A 3D dynamic CFD model has been developed and this corresponds to a whole day time of 24 hours which was considered to be acceptable in terms of accuracy and efficiency. Compared to a conventional PV module the proposed closed-loop hydronic cooling of a PV system comprises a PV panel of several layers, a water storage tank, water channels and a pump for circulation as illustrated in </a:t>
            </a:r>
            <a:r>
              <a:rPr lang="en-GB" altLang="de-DE" sz="3300" b="1" dirty="0"/>
              <a:t>Fig.1. </a:t>
            </a:r>
            <a:r>
              <a:rPr lang="en-GB" altLang="de-DE" sz="3300" dirty="0"/>
              <a:t>The efficient area of the PV panel for collecting irradiation is 1.475 x 0.67 m</a:t>
            </a:r>
            <a:r>
              <a:rPr lang="en-GB" altLang="de-DE" sz="3300" baseline="30000" dirty="0"/>
              <a:t>2</a:t>
            </a:r>
            <a:r>
              <a:rPr lang="en-GB" altLang="de-DE" sz="3300" dirty="0"/>
              <a:t> and the cell area is 0.848 m2. The PV module consists of 36 individuals of cells and a packing factor of 0.858 with 15% conversion efficiency. </a:t>
            </a:r>
          </a:p>
          <a:p>
            <a:pPr marL="0" lvl="2" algn="just">
              <a:spcBef>
                <a:spcPct val="0"/>
              </a:spcBef>
              <a:buFontTx/>
              <a:buNone/>
            </a:pPr>
            <a:r>
              <a:rPr lang="en-GB" altLang="de-DE" sz="3300" b="1" dirty="0"/>
              <a:t>   </a:t>
            </a:r>
            <a:r>
              <a:rPr lang="en-GB" altLang="de-DE" sz="3300" dirty="0"/>
              <a:t>The temperature of module layers and water storage tanks is calculated using a COMSOL Multiphysics simulation model. Heat transfer equations are generated for each layer using the basic energy equation, allowing for detailed analysis. The momentum, mass balance, and thermal equations are numerically solved using the finite element method established in COMSOL Multiphysics. </a:t>
            </a:r>
          </a:p>
          <a:p>
            <a:pPr marL="0" lvl="2" algn="just">
              <a:spcBef>
                <a:spcPct val="0"/>
              </a:spcBef>
              <a:buFontTx/>
              <a:buNone/>
            </a:pPr>
            <a:endParaRPr lang="en-GB" altLang="de-DE" sz="3300" dirty="0"/>
          </a:p>
          <a:p>
            <a:pPr marL="0" lvl="2" algn="just">
              <a:spcBef>
                <a:spcPct val="0"/>
              </a:spcBef>
              <a:buFontTx/>
              <a:buNone/>
            </a:pPr>
            <a:endParaRPr lang="en-GB" altLang="de-DE" sz="3300" dirty="0"/>
          </a:p>
          <a:p>
            <a:pPr marL="0" lvl="2" algn="just">
              <a:spcBef>
                <a:spcPct val="0"/>
              </a:spcBef>
              <a:buFontTx/>
              <a:buNone/>
            </a:pPr>
            <a:r>
              <a:rPr lang="en-GB" altLang="de-DE" sz="3300" dirty="0"/>
              <a:t> </a:t>
            </a:r>
          </a:p>
          <a:p>
            <a:pPr marL="0" lvl="2" algn="just">
              <a:spcBef>
                <a:spcPct val="0"/>
              </a:spcBef>
              <a:buFontTx/>
              <a:buNone/>
            </a:pPr>
            <a:endParaRPr lang="en-GB" altLang="de-DE" sz="3300" b="1" dirty="0"/>
          </a:p>
          <a:p>
            <a:pPr marL="0" lvl="2" algn="just">
              <a:spcBef>
                <a:spcPct val="0"/>
              </a:spcBef>
              <a:buFontTx/>
              <a:buNone/>
            </a:pPr>
            <a:endParaRPr lang="en-GB" altLang="de-DE" sz="3300" b="1" dirty="0"/>
          </a:p>
          <a:p>
            <a:pPr marL="0" lvl="2" algn="just">
              <a:spcBef>
                <a:spcPct val="0"/>
              </a:spcBef>
              <a:buFontTx/>
              <a:buNone/>
            </a:pPr>
            <a:endParaRPr lang="en-GB" altLang="de-DE" sz="3300" b="1" dirty="0"/>
          </a:p>
          <a:p>
            <a:pPr marL="0" lvl="2" algn="just">
              <a:spcBef>
                <a:spcPct val="0"/>
              </a:spcBef>
              <a:buFontTx/>
              <a:buNone/>
            </a:pPr>
            <a:endParaRPr lang="en-GB" altLang="de-DE" sz="3300" b="1" dirty="0"/>
          </a:p>
          <a:p>
            <a:pPr marL="0" lvl="2" algn="just">
              <a:spcBef>
                <a:spcPct val="0"/>
              </a:spcBef>
              <a:buFontTx/>
              <a:buNone/>
            </a:pPr>
            <a:endParaRPr lang="en-GB" altLang="de-DE" sz="3300" b="1" dirty="0"/>
          </a:p>
          <a:p>
            <a:pPr marL="0" lvl="2" algn="just">
              <a:spcBef>
                <a:spcPct val="0"/>
              </a:spcBef>
              <a:buFontTx/>
              <a:buNone/>
            </a:pPr>
            <a:endParaRPr lang="en-GB" altLang="de-DE" sz="3300" b="1" dirty="0"/>
          </a:p>
          <a:p>
            <a:pPr marL="0" lvl="2" algn="just">
              <a:spcBef>
                <a:spcPct val="0"/>
              </a:spcBef>
              <a:buFontTx/>
              <a:buNone/>
            </a:pPr>
            <a:endParaRPr lang="en-GB" altLang="de-DE" sz="3300" b="1" dirty="0"/>
          </a:p>
          <a:p>
            <a:pPr marL="0" lvl="2" algn="just">
              <a:spcBef>
                <a:spcPct val="0"/>
              </a:spcBef>
              <a:buFontTx/>
              <a:buNone/>
            </a:pPr>
            <a:endParaRPr lang="en-GB" altLang="de-DE" sz="3300" b="1" dirty="0"/>
          </a:p>
          <a:p>
            <a:pPr marL="0" lvl="2" algn="just">
              <a:spcBef>
                <a:spcPct val="0"/>
              </a:spcBef>
              <a:buFontTx/>
              <a:buNone/>
            </a:pPr>
            <a:endParaRPr lang="en-GB" altLang="de-DE" sz="3300" dirty="0"/>
          </a:p>
          <a:p>
            <a:pPr marL="0" lvl="2" algn="just">
              <a:spcBef>
                <a:spcPct val="0"/>
              </a:spcBef>
              <a:buFontTx/>
              <a:buNone/>
            </a:pPr>
            <a:endParaRPr lang="en-GB" altLang="de-DE" sz="3300" dirty="0"/>
          </a:p>
          <a:p>
            <a:pPr marL="0" lvl="2" algn="just">
              <a:spcBef>
                <a:spcPct val="0"/>
              </a:spcBef>
              <a:buFontTx/>
              <a:buNone/>
            </a:pPr>
            <a:endParaRPr lang="en-GB" altLang="de-DE" sz="3300" dirty="0"/>
          </a:p>
          <a:p>
            <a:pPr marL="0" lvl="2" algn="just">
              <a:spcBef>
                <a:spcPct val="0"/>
              </a:spcBef>
              <a:buFontTx/>
              <a:buNone/>
            </a:pPr>
            <a:endParaRPr lang="en-GB" altLang="de-DE" sz="3300" dirty="0"/>
          </a:p>
          <a:p>
            <a:pPr marL="0" lvl="2" algn="just">
              <a:spcBef>
                <a:spcPct val="0"/>
              </a:spcBef>
              <a:buFontTx/>
              <a:buNone/>
            </a:pPr>
            <a:endParaRPr lang="en-GB" altLang="de-DE" sz="3300" dirty="0"/>
          </a:p>
          <a:p>
            <a:pPr marL="0" lvl="2" algn="just">
              <a:spcBef>
                <a:spcPct val="0"/>
              </a:spcBef>
              <a:buFontTx/>
              <a:buNone/>
            </a:pPr>
            <a:endParaRPr lang="en-GB" altLang="de-DE" sz="3300" dirty="0"/>
          </a:p>
          <a:p>
            <a:pPr marL="0" lvl="2" algn="just">
              <a:spcBef>
                <a:spcPct val="0"/>
              </a:spcBef>
              <a:buFontTx/>
              <a:buNone/>
            </a:pPr>
            <a:endParaRPr lang="en-GB" altLang="de-DE" sz="3300" dirty="0"/>
          </a:p>
          <a:p>
            <a:pPr marL="0" lvl="2" algn="just">
              <a:spcBef>
                <a:spcPct val="0"/>
              </a:spcBef>
              <a:buFontTx/>
              <a:buNone/>
            </a:pPr>
            <a:endParaRPr lang="en-GB" altLang="de-DE" sz="3300" dirty="0"/>
          </a:p>
          <a:p>
            <a:pPr marL="0" lvl="2" algn="just">
              <a:spcBef>
                <a:spcPct val="0"/>
              </a:spcBef>
              <a:buFontTx/>
              <a:buNone/>
            </a:pPr>
            <a:endParaRPr lang="en-GB" altLang="de-DE" sz="3300" dirty="0"/>
          </a:p>
          <a:p>
            <a:pPr marL="0" lvl="2" algn="just">
              <a:spcBef>
                <a:spcPct val="0"/>
              </a:spcBef>
              <a:buFontTx/>
              <a:buNone/>
            </a:pPr>
            <a:endParaRPr lang="en-GB" altLang="de-DE" sz="3300" dirty="0"/>
          </a:p>
          <a:p>
            <a:pPr marL="0" lvl="2" algn="just">
              <a:spcBef>
                <a:spcPct val="0"/>
              </a:spcBef>
              <a:buFontTx/>
              <a:buNone/>
            </a:pPr>
            <a:endParaRPr lang="en-GB" altLang="de-DE" sz="3300" dirty="0"/>
          </a:p>
          <a:p>
            <a:pPr marL="0" lvl="2" algn="just">
              <a:spcBef>
                <a:spcPct val="0"/>
              </a:spcBef>
              <a:buFontTx/>
              <a:buNone/>
            </a:pPr>
            <a:endParaRPr lang="en-AU" altLang="de-DE" sz="3300" dirty="0"/>
          </a:p>
        </p:txBody>
      </p:sp>
      <p:sp>
        <p:nvSpPr>
          <p:cNvPr id="3092" name="Rectangle 176">
            <a:extLst>
              <a:ext uri="{FF2B5EF4-FFF2-40B4-BE49-F238E27FC236}">
                <a16:creationId xmlns:a16="http://schemas.microsoft.com/office/drawing/2014/main" xmlns="" id="{84ADE254-6885-8419-B201-42DA76A130ED}"/>
              </a:ext>
            </a:extLst>
          </p:cNvPr>
          <p:cNvSpPr>
            <a:spLocks noChangeArrowheads="1"/>
          </p:cNvSpPr>
          <p:nvPr/>
        </p:nvSpPr>
        <p:spPr bwMode="auto">
          <a:xfrm>
            <a:off x="10929143" y="26690638"/>
            <a:ext cx="9871075" cy="1403350"/>
          </a:xfrm>
          <a:prstGeom prst="rect">
            <a:avLst/>
          </a:prstGeom>
          <a:solidFill>
            <a:srgbClr val="FF0000"/>
          </a:solidFill>
          <a:ln>
            <a:noFill/>
          </a:ln>
          <a:effectLst/>
          <a:extLst>
            <a:ext uri="{91240B29-F687-4F45-9708-019B960494DF}">
              <a14:hiddenLine xmlns:a14="http://schemas.microsoft.com/office/drawing/2010/main" w="127000">
                <a:solidFill>
                  <a:srgbClr val="99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AU" altLang="de-DE" sz="5900" b="1"/>
              <a:t>Results</a:t>
            </a:r>
          </a:p>
        </p:txBody>
      </p:sp>
      <p:sp>
        <p:nvSpPr>
          <p:cNvPr id="3093" name="Text Box 181">
            <a:extLst>
              <a:ext uri="{FF2B5EF4-FFF2-40B4-BE49-F238E27FC236}">
                <a16:creationId xmlns:a16="http://schemas.microsoft.com/office/drawing/2014/main" xmlns="" id="{AACA4500-EBDE-2B1F-2439-F6EFD9D1249A}"/>
              </a:ext>
            </a:extLst>
          </p:cNvPr>
          <p:cNvSpPr txBox="1">
            <a:spLocks noChangeArrowheads="1"/>
          </p:cNvSpPr>
          <p:nvPr/>
        </p:nvSpPr>
        <p:spPr bwMode="auto">
          <a:xfrm>
            <a:off x="10663238" y="25450800"/>
            <a:ext cx="10134600" cy="1447800"/>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1630363" indent="-1630363" defTabSz="952500">
              <a:spcBef>
                <a:spcPct val="20000"/>
              </a:spcBef>
              <a:buChar char="•"/>
              <a:defRPr sz="15300">
                <a:solidFill>
                  <a:schemeClr val="tx1"/>
                </a:solidFill>
                <a:latin typeface="Times New Roman" panose="02020603050405020304" pitchFamily="18" charset="0"/>
              </a:defRPr>
            </a:lvl1pPr>
            <a:lvl2pPr marL="171450" indent="-1360488" defTabSz="952500">
              <a:spcBef>
                <a:spcPct val="20000"/>
              </a:spcBef>
              <a:buChar char="–"/>
              <a:defRPr sz="13400">
                <a:solidFill>
                  <a:schemeClr val="tx1"/>
                </a:solidFill>
                <a:latin typeface="Times New Roman" panose="02020603050405020304" pitchFamily="18" charset="0"/>
              </a:defRPr>
            </a:lvl2pPr>
            <a:lvl3pPr marL="341313"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lvl="2" algn="just">
              <a:spcBef>
                <a:spcPct val="0"/>
              </a:spcBef>
              <a:buFontTx/>
              <a:buNone/>
            </a:pPr>
            <a:r>
              <a:rPr lang="en-US" altLang="de-DE" sz="3300" b="1" dirty="0"/>
              <a:t>Fig. 2. </a:t>
            </a:r>
            <a:r>
              <a:rPr lang="en-GB" altLang="de-DE" sz="3300" dirty="0"/>
              <a:t>Simulation and experimental cooling power at nighttime operating mode.</a:t>
            </a:r>
            <a:endParaRPr lang="pt-BR" altLang="de-DE" sz="3300" dirty="0"/>
          </a:p>
        </p:txBody>
      </p:sp>
      <p:sp>
        <p:nvSpPr>
          <p:cNvPr id="3095" name="Text Box 194">
            <a:extLst>
              <a:ext uri="{FF2B5EF4-FFF2-40B4-BE49-F238E27FC236}">
                <a16:creationId xmlns:a16="http://schemas.microsoft.com/office/drawing/2014/main" xmlns="" id="{6F3CBD58-B40C-8AFA-C19A-355364821CA1}"/>
              </a:ext>
            </a:extLst>
          </p:cNvPr>
          <p:cNvSpPr txBox="1">
            <a:spLocks noChangeArrowheads="1"/>
          </p:cNvSpPr>
          <p:nvPr/>
        </p:nvSpPr>
        <p:spPr bwMode="auto">
          <a:xfrm>
            <a:off x="10972800" y="13349288"/>
            <a:ext cx="9390063" cy="869950"/>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marL="1630363" indent="-1630363" defTabSz="952500">
              <a:spcBef>
                <a:spcPct val="20000"/>
              </a:spcBef>
              <a:buChar char="•"/>
              <a:defRPr sz="15300">
                <a:solidFill>
                  <a:schemeClr val="tx1"/>
                </a:solidFill>
                <a:latin typeface="Times New Roman" panose="02020603050405020304" pitchFamily="18" charset="0"/>
              </a:defRPr>
            </a:lvl1pPr>
            <a:lvl2pPr marL="171450" indent="-1360488" defTabSz="952500">
              <a:spcBef>
                <a:spcPct val="20000"/>
              </a:spcBef>
              <a:buChar char="–"/>
              <a:defRPr sz="13400">
                <a:solidFill>
                  <a:schemeClr val="tx1"/>
                </a:solidFill>
                <a:latin typeface="Times New Roman" panose="02020603050405020304" pitchFamily="18" charset="0"/>
              </a:defRPr>
            </a:lvl2pPr>
            <a:lvl3pPr marL="341313"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lvl="2">
              <a:spcBef>
                <a:spcPct val="0"/>
              </a:spcBef>
              <a:buFontTx/>
              <a:buNone/>
            </a:pPr>
            <a:r>
              <a:rPr lang="en-US" altLang="de-DE" sz="3300" b="1"/>
              <a:t>Fig. 1.</a:t>
            </a:r>
            <a:r>
              <a:rPr lang="en-US" altLang="de-DE" sz="3300"/>
              <a:t> </a:t>
            </a:r>
            <a:r>
              <a:rPr lang="en-GB" altLang="de-DE" sz="3300"/>
              <a:t>Schematic view of proposed closed-loop hydronic cooling of PV system.</a:t>
            </a:r>
            <a:endParaRPr lang="en-US" altLang="de-DE" sz="3300">
              <a:cs typeface="Times New Roman" panose="02020603050405020304" pitchFamily="18" charset="0"/>
            </a:endParaRPr>
          </a:p>
        </p:txBody>
      </p:sp>
      <p:sp>
        <p:nvSpPr>
          <p:cNvPr id="3097" name="Text Box 203">
            <a:extLst>
              <a:ext uri="{FF2B5EF4-FFF2-40B4-BE49-F238E27FC236}">
                <a16:creationId xmlns:a16="http://schemas.microsoft.com/office/drawing/2014/main" xmlns="" id="{24B3FE8D-1AD9-4532-BA49-43221BC5B1D5}"/>
              </a:ext>
            </a:extLst>
          </p:cNvPr>
          <p:cNvSpPr txBox="1">
            <a:spLocks noChangeArrowheads="1"/>
          </p:cNvSpPr>
          <p:nvPr/>
        </p:nvSpPr>
        <p:spPr bwMode="auto">
          <a:xfrm>
            <a:off x="10929143" y="27976433"/>
            <a:ext cx="9677400" cy="9728357"/>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lstStyle>
            <a:lvl1pPr defTabSz="952500">
              <a:spcBef>
                <a:spcPct val="20000"/>
              </a:spcBef>
              <a:buChar char="•"/>
              <a:defRPr sz="15300">
                <a:solidFill>
                  <a:schemeClr val="tx1"/>
                </a:solidFill>
                <a:latin typeface="Times New Roman" panose="02020603050405020304" pitchFamily="18" charset="0"/>
              </a:defRPr>
            </a:lvl1pPr>
            <a:lvl2pPr marL="171450" indent="511175"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buFontTx/>
              <a:buNone/>
            </a:pPr>
            <a:r>
              <a:rPr lang="en-GB" altLang="de-DE" sz="3300" dirty="0"/>
              <a:t>   The thermal and electrical performance of the proposed PV system over 24 hours was numerically investigated according to mathematical modelling in comparison to a conventional PV panel. In addition, the influence of several key factors such as control flow on PV performance was analysed in winter and summer.  </a:t>
            </a:r>
          </a:p>
          <a:p>
            <a:pPr algn="just">
              <a:buFontTx/>
              <a:buNone/>
            </a:pPr>
            <a:r>
              <a:rPr lang="en-GB" altLang="de-DE" sz="3300" dirty="0"/>
              <a:t>   The simulated results of the proposed system with CIF, continuous flow (CF), and conventional PV are compared and analysed, using a set PV temperature value (</a:t>
            </a:r>
            <a:r>
              <a:rPr lang="en-GB" altLang="de-DE" sz="3300" i="1" dirty="0"/>
              <a:t>T</a:t>
            </a:r>
            <a:r>
              <a:rPr lang="en-GB" altLang="de-DE" sz="3300" i="1" baseline="-25000" dirty="0"/>
              <a:t>CIF</a:t>
            </a:r>
            <a:r>
              <a:rPr lang="en-GB" altLang="de-DE" sz="3300" dirty="0"/>
              <a:t>) of 32°C for CIF during both daytime and nighttime. To avoid continuous pumping operations, the implemented strategy is to have the pump-on only during times when the PV temperature exceeds the </a:t>
            </a:r>
            <a:r>
              <a:rPr lang="en-GB" altLang="de-DE" sz="3300" i="1" dirty="0"/>
              <a:t>T</a:t>
            </a:r>
            <a:r>
              <a:rPr lang="en-GB" altLang="de-DE" sz="3300" i="1" baseline="-25000" dirty="0"/>
              <a:t>CIF</a:t>
            </a:r>
            <a:r>
              <a:rPr lang="en-GB" altLang="de-DE" sz="3300" dirty="0"/>
              <a:t> set value.</a:t>
            </a:r>
          </a:p>
          <a:p>
            <a:pPr algn="ctr">
              <a:buFontTx/>
              <a:buNone/>
            </a:pPr>
            <a:r>
              <a:rPr lang="en-GB" altLang="de-DE" sz="3300" dirty="0"/>
              <a:t>EFFECT ON PV PERFORMANCE</a:t>
            </a:r>
          </a:p>
          <a:p>
            <a:pPr algn="just">
              <a:buFontTx/>
              <a:buNone/>
            </a:pPr>
            <a:r>
              <a:rPr lang="en-GB" altLang="de-DE" sz="3300" dirty="0"/>
              <a:t>   The effects of the proposed systems over a whole year are investigated in </a:t>
            </a:r>
            <a:r>
              <a:rPr lang="en-GB" altLang="de-DE" sz="3300" b="1" dirty="0"/>
              <a:t>Fig.3 </a:t>
            </a:r>
            <a:r>
              <a:rPr lang="en-GB" altLang="de-DE" sz="3300" dirty="0"/>
              <a:t>by changing the system from CF to CIF with TCIF=32°C and compared to conventional PV. </a:t>
            </a:r>
          </a:p>
          <a:p>
            <a:pPr algn="just">
              <a:buFontTx/>
              <a:buNone/>
            </a:pPr>
            <a:endParaRPr lang="en-GB" altLang="de-DE" sz="3300" dirty="0"/>
          </a:p>
          <a:p>
            <a:pPr algn="just">
              <a:buFontTx/>
              <a:buNone/>
            </a:pPr>
            <a:endParaRPr lang="en-GB" altLang="de-DE" sz="3300" dirty="0"/>
          </a:p>
          <a:p>
            <a:pPr algn="just">
              <a:buFontTx/>
              <a:buNone/>
            </a:pPr>
            <a:endParaRPr lang="en-GB" altLang="de-DE" sz="3300" dirty="0"/>
          </a:p>
          <a:p>
            <a:pPr algn="just">
              <a:buFontTx/>
              <a:buNone/>
            </a:pPr>
            <a:endParaRPr lang="en-GB" altLang="de-DE" sz="3300" dirty="0"/>
          </a:p>
        </p:txBody>
      </p:sp>
      <p:pic>
        <p:nvPicPr>
          <p:cNvPr id="3098" name="Picture 3" descr="The University of Nottingham homepage">
            <a:extLst>
              <a:ext uri="{FF2B5EF4-FFF2-40B4-BE49-F238E27FC236}">
                <a16:creationId xmlns:a16="http://schemas.microsoft.com/office/drawing/2014/main" xmlns="" id="{438AF648-F593-C9AC-3530-BC3AA84AC15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428450" y="2289175"/>
            <a:ext cx="6705600" cy="2519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99" name="Rectangle 16">
            <a:extLst>
              <a:ext uri="{FF2B5EF4-FFF2-40B4-BE49-F238E27FC236}">
                <a16:creationId xmlns:a16="http://schemas.microsoft.com/office/drawing/2014/main" xmlns="" id="{0193DC6B-D71A-9CA7-BE49-7CA4918DFB11}"/>
              </a:ext>
            </a:extLst>
          </p:cNvPr>
          <p:cNvSpPr>
            <a:spLocks noChangeArrowheads="1"/>
          </p:cNvSpPr>
          <p:nvPr/>
        </p:nvSpPr>
        <p:spPr bwMode="auto">
          <a:xfrm>
            <a:off x="454025" y="32537400"/>
            <a:ext cx="9871075" cy="1436688"/>
          </a:xfrm>
          <a:prstGeom prst="rect">
            <a:avLst/>
          </a:prstGeom>
          <a:solidFill>
            <a:srgbClr val="FF0000"/>
          </a:solidFill>
          <a:ln>
            <a:noFill/>
          </a:ln>
          <a:effectLst/>
          <a:extLst>
            <a:ext uri="{91240B29-F687-4F45-9708-019B960494DF}">
              <a14:hiddenLine xmlns:a14="http://schemas.microsoft.com/office/drawing/2010/main" w="127000">
                <a:solidFill>
                  <a:srgbClr val="99CC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5325" tIns="47662" rIns="95325" bIns="47662" anchor="ctr"/>
          <a:lstStyle>
            <a:lvl1pPr defTabSz="952500">
              <a:spcBef>
                <a:spcPct val="20000"/>
              </a:spcBef>
              <a:buChar char="•"/>
              <a:defRPr sz="15300">
                <a:solidFill>
                  <a:schemeClr val="tx1"/>
                </a:solidFill>
                <a:latin typeface="Times New Roman" panose="02020603050405020304" pitchFamily="18" charset="0"/>
              </a:defRPr>
            </a:lvl1pPr>
            <a:lvl2pPr marL="476250" indent="-1360488"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ctr">
              <a:spcBef>
                <a:spcPct val="0"/>
              </a:spcBef>
              <a:buFontTx/>
              <a:buNone/>
            </a:pPr>
            <a:r>
              <a:rPr lang="en-AU" altLang="de-DE" sz="5900" b="1" dirty="0"/>
              <a:t>Methodology and validation</a:t>
            </a:r>
          </a:p>
        </p:txBody>
      </p:sp>
      <p:pic>
        <p:nvPicPr>
          <p:cNvPr id="3100" name="Picture 8">
            <a:extLst>
              <a:ext uri="{FF2B5EF4-FFF2-40B4-BE49-F238E27FC236}">
                <a16:creationId xmlns:a16="http://schemas.microsoft.com/office/drawing/2014/main" xmlns="" id="{4CD068BC-FD0E-6A91-B416-E2276D21724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201400" y="5784850"/>
            <a:ext cx="9263063" cy="7462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01" name="Text Box 178">
            <a:extLst>
              <a:ext uri="{FF2B5EF4-FFF2-40B4-BE49-F238E27FC236}">
                <a16:creationId xmlns:a16="http://schemas.microsoft.com/office/drawing/2014/main" xmlns="" id="{F53A8422-9D8E-1C4E-11D0-E3151B91C878}"/>
              </a:ext>
            </a:extLst>
          </p:cNvPr>
          <p:cNvSpPr txBox="1">
            <a:spLocks noChangeArrowheads="1"/>
          </p:cNvSpPr>
          <p:nvPr/>
        </p:nvSpPr>
        <p:spPr bwMode="auto">
          <a:xfrm>
            <a:off x="10728325" y="14357350"/>
            <a:ext cx="9871075" cy="39830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lstStyle>
            <a:lvl1pPr marL="273050" defTabSz="952500">
              <a:spcBef>
                <a:spcPct val="20000"/>
              </a:spcBef>
              <a:buChar char="•"/>
              <a:defRPr sz="15300">
                <a:solidFill>
                  <a:schemeClr val="tx1"/>
                </a:solidFill>
                <a:latin typeface="Times New Roman" panose="02020603050405020304" pitchFamily="18" charset="0"/>
              </a:defRPr>
            </a:lvl1pPr>
            <a:lvl2pPr marL="442913" indent="-1360488" defTabSz="952500">
              <a:spcBef>
                <a:spcPct val="20000"/>
              </a:spcBef>
              <a:buChar char="–"/>
              <a:defRPr sz="13400">
                <a:solidFill>
                  <a:schemeClr val="tx1"/>
                </a:solidFill>
                <a:latin typeface="Times New Roman" panose="02020603050405020304" pitchFamily="18" charset="0"/>
              </a:defRPr>
            </a:lvl2pPr>
            <a:lvl3pPr marL="8532813" indent="-1089025" defTabSz="952500">
              <a:spcBef>
                <a:spcPct val="20000"/>
              </a:spcBef>
              <a:buChar char="•"/>
              <a:defRPr sz="11500">
                <a:solidFill>
                  <a:schemeClr val="tx1"/>
                </a:solidFill>
                <a:latin typeface="Times New Roman" panose="02020603050405020304" pitchFamily="18" charset="0"/>
              </a:defRPr>
            </a:lvl3pPr>
            <a:lvl4pPr marL="8704263" indent="-1087438" defTabSz="952500">
              <a:spcBef>
                <a:spcPct val="20000"/>
              </a:spcBef>
              <a:buChar char="–"/>
              <a:defRPr sz="9500">
                <a:solidFill>
                  <a:schemeClr val="tx1"/>
                </a:solidFill>
                <a:latin typeface="Times New Roman" panose="02020603050405020304" pitchFamily="18" charset="0"/>
              </a:defRPr>
            </a:lvl4pPr>
            <a:lvl5pPr marL="8874125" indent="-1089025" defTabSz="952500">
              <a:spcBef>
                <a:spcPct val="20000"/>
              </a:spcBef>
              <a:buChar char="»"/>
              <a:defRPr sz="9500">
                <a:solidFill>
                  <a:schemeClr val="tx1"/>
                </a:solidFill>
                <a:latin typeface="Times New Roman" panose="02020603050405020304" pitchFamily="18" charset="0"/>
              </a:defRPr>
            </a:lvl5pPr>
            <a:lvl6pPr marL="93313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97885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102457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10702925"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spcBef>
                <a:spcPct val="0"/>
              </a:spcBef>
              <a:buFontTx/>
              <a:buNone/>
            </a:pPr>
            <a:r>
              <a:rPr lang="en-US" altLang="de-DE" sz="3300" dirty="0">
                <a:cs typeface="Times New Roman" panose="02020603050405020304" pitchFamily="18" charset="0"/>
              </a:rPr>
              <a:t>   </a:t>
            </a:r>
            <a:r>
              <a:rPr lang="en-GB" altLang="de-DE" sz="3300" dirty="0"/>
              <a:t>The performance of the proposed module is evaluated, and the results are validated with experimental data obtained from the study by Hu et al. [5] for both day and night operations. </a:t>
            </a:r>
            <a:r>
              <a:rPr lang="en-GB" altLang="de-DE" sz="3300" b="1" dirty="0"/>
              <a:t>Fig.2</a:t>
            </a:r>
            <a:r>
              <a:rPr lang="en-GB" altLang="de-DE" sz="3300" dirty="0"/>
              <a:t> demonstrates that the experimental and simulation cooling powers were highly consistent in the evening operating mode. Over the working period, the mean relative error provided 5.7% of the whole cooling power. </a:t>
            </a:r>
          </a:p>
        </p:txBody>
      </p:sp>
      <p:pic>
        <p:nvPicPr>
          <p:cNvPr id="3102" name="Picture 14">
            <a:extLst>
              <a:ext uri="{FF2B5EF4-FFF2-40B4-BE49-F238E27FC236}">
                <a16:creationId xmlns:a16="http://schemas.microsoft.com/office/drawing/2014/main" xmlns="" id="{C56846B6-D593-735C-5EB8-C7AE5D102E6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201400" y="18981738"/>
            <a:ext cx="9161463"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3" name="Picture 16">
            <a:extLst>
              <a:ext uri="{FF2B5EF4-FFF2-40B4-BE49-F238E27FC236}">
                <a16:creationId xmlns:a16="http://schemas.microsoft.com/office/drawing/2014/main" xmlns="" id="{8188C9CC-315F-1647-D25E-0A4BB0C2460B}"/>
              </a:ext>
            </a:extLst>
          </p:cNvPr>
          <p:cNvPicPr preferRelativeResize="0">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997405" y="37992050"/>
            <a:ext cx="9669463" cy="6119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4" name="Picture 17">
            <a:extLst>
              <a:ext uri="{FF2B5EF4-FFF2-40B4-BE49-F238E27FC236}">
                <a16:creationId xmlns:a16="http://schemas.microsoft.com/office/drawing/2014/main" xmlns="" id="{58164EF7-8D0F-95A1-61D7-50E392E9B4FE}"/>
              </a:ext>
            </a:extLst>
          </p:cNvPr>
          <p:cNvPicPr preferRelativeResize="0">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363960" y="5827712"/>
            <a:ext cx="9632950" cy="612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05" name="Text Box 115">
            <a:extLst>
              <a:ext uri="{FF2B5EF4-FFF2-40B4-BE49-F238E27FC236}">
                <a16:creationId xmlns:a16="http://schemas.microsoft.com/office/drawing/2014/main" xmlns="" id="{74D1CEF1-4382-2BB7-930A-9DFD29DA1776}"/>
              </a:ext>
            </a:extLst>
          </p:cNvPr>
          <p:cNvSpPr txBox="1">
            <a:spLocks noChangeArrowheads="1"/>
          </p:cNvSpPr>
          <p:nvPr/>
        </p:nvSpPr>
        <p:spPr bwMode="auto">
          <a:xfrm>
            <a:off x="21044976" y="12123404"/>
            <a:ext cx="10340975" cy="1204913"/>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nchor="ctr"/>
          <a:lstStyle>
            <a:lvl1pPr marL="1630363" indent="-1630363" defTabSz="952500">
              <a:spcBef>
                <a:spcPct val="20000"/>
              </a:spcBef>
              <a:buChar char="•"/>
              <a:defRPr sz="15300">
                <a:solidFill>
                  <a:schemeClr val="tx1"/>
                </a:solidFill>
                <a:latin typeface="Times New Roman" panose="02020603050405020304" pitchFamily="18" charset="0"/>
              </a:defRPr>
            </a:lvl1pPr>
            <a:lvl2pPr marL="171450" indent="-1360488" defTabSz="952500">
              <a:spcBef>
                <a:spcPct val="20000"/>
              </a:spcBef>
              <a:buChar char="–"/>
              <a:defRPr sz="13400">
                <a:solidFill>
                  <a:schemeClr val="tx1"/>
                </a:solidFill>
                <a:latin typeface="Times New Roman" panose="02020603050405020304" pitchFamily="18" charset="0"/>
              </a:defRPr>
            </a:lvl2pPr>
            <a:lvl3pPr marL="341313"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lvl="2">
              <a:spcBef>
                <a:spcPct val="0"/>
              </a:spcBef>
              <a:buFontTx/>
              <a:buNone/>
            </a:pPr>
            <a:r>
              <a:rPr lang="en-US" altLang="de-DE" sz="3300" b="1" dirty="0"/>
              <a:t>Fig. 3.</a:t>
            </a:r>
            <a:r>
              <a:rPr lang="en-US" altLang="de-DE" sz="3300" dirty="0"/>
              <a:t> </a:t>
            </a:r>
            <a:r>
              <a:rPr lang="en-GB" altLang="de-DE" sz="3300" dirty="0"/>
              <a:t>Performance comparison of CIF and CF systems with conventional (a) monthly average of </a:t>
            </a:r>
            <a:r>
              <a:rPr lang="en-GB" altLang="de-DE" sz="3300" i="1" dirty="0"/>
              <a:t>𝑇</a:t>
            </a:r>
            <a:r>
              <a:rPr lang="en-GB" altLang="de-DE" sz="3300" i="1" baseline="-25000" dirty="0"/>
              <a:t>PV </a:t>
            </a:r>
            <a:r>
              <a:rPr lang="en-GB" altLang="de-DE" sz="3300" dirty="0"/>
              <a:t>and (b) monthly total of </a:t>
            </a:r>
            <a:r>
              <a:rPr lang="en-GB" altLang="de-DE" sz="3300" i="1" dirty="0"/>
              <a:t>𝑃</a:t>
            </a:r>
            <a:r>
              <a:rPr lang="en-GB" altLang="de-DE" sz="3300" i="1" baseline="-25000" dirty="0"/>
              <a:t>𝑛𝑒𝑡</a:t>
            </a:r>
            <a:r>
              <a:rPr lang="en-GB" altLang="de-DE" sz="3300" dirty="0"/>
              <a:t>.</a:t>
            </a:r>
            <a:endParaRPr lang="pt-BR" altLang="de-DE" sz="3300" dirty="0"/>
          </a:p>
        </p:txBody>
      </p:sp>
      <p:pic>
        <p:nvPicPr>
          <p:cNvPr id="3" name="Picture 2">
            <a:extLst>
              <a:ext uri="{FF2B5EF4-FFF2-40B4-BE49-F238E27FC236}">
                <a16:creationId xmlns:a16="http://schemas.microsoft.com/office/drawing/2014/main" xmlns="" id="{19A0FF76-95F7-E7C9-4A55-81D888BE8617}"/>
              </a:ext>
            </a:extLst>
          </p:cNvPr>
          <p:cNvPicPr>
            <a:picLocks noChangeAspect="1"/>
          </p:cNvPicPr>
          <p:nvPr/>
        </p:nvPicPr>
        <p:blipFill>
          <a:blip r:embed="rId9">
            <a:extLst>
              <a:ext uri="{BEBA8EAE-BF5A-486C-A8C5-ECC9F3942E4B}">
                <a14:imgProps xmlns:a14="http://schemas.microsoft.com/office/drawing/2010/main">
                  <a14:imgLayer r:embed="rId10">
                    <a14:imgEffect>
                      <a14:saturation sat="200000"/>
                    </a14:imgEffect>
                  </a14:imgLayer>
                </a14:imgProps>
              </a:ext>
            </a:extLst>
          </a:blip>
          <a:stretch>
            <a:fillRect/>
          </a:stretch>
        </p:blipFill>
        <p:spPr>
          <a:xfrm>
            <a:off x="21463589" y="22482600"/>
            <a:ext cx="9549811" cy="5940000"/>
          </a:xfrm>
          <a:prstGeom prst="rect">
            <a:avLst/>
          </a:prstGeom>
        </p:spPr>
      </p:pic>
      <p:sp>
        <p:nvSpPr>
          <p:cNvPr id="4" name="Text Box 203">
            <a:extLst>
              <a:ext uri="{FF2B5EF4-FFF2-40B4-BE49-F238E27FC236}">
                <a16:creationId xmlns:a16="http://schemas.microsoft.com/office/drawing/2014/main" xmlns="" id="{AE702FBE-CF2A-E0CB-95C9-985D369ACED6}"/>
              </a:ext>
            </a:extLst>
          </p:cNvPr>
          <p:cNvSpPr txBox="1">
            <a:spLocks noChangeArrowheads="1"/>
          </p:cNvSpPr>
          <p:nvPr/>
        </p:nvSpPr>
        <p:spPr bwMode="auto">
          <a:xfrm>
            <a:off x="21286865" y="13348132"/>
            <a:ext cx="9677400" cy="4668214"/>
          </a:xfrm>
          <a:prstGeom prst="rect">
            <a:avLst/>
          </a:prstGeom>
          <a:noFill/>
          <a:ln>
            <a:noFill/>
          </a:ln>
          <a:effectLst/>
          <a:extLst>
            <a:ext uri="{909E8E84-426E-40DD-AFC4-6F175D3DCCD1}">
              <a14:hiddenFill xmlns:a14="http://schemas.microsoft.com/office/drawing/2010/main">
                <a:solidFill>
                  <a:srgbClr val="D3D0F4"/>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5325" tIns="47662" rIns="95325" bIns="47662"/>
          <a:lstStyle>
            <a:lvl1pPr defTabSz="952500">
              <a:spcBef>
                <a:spcPct val="20000"/>
              </a:spcBef>
              <a:buChar char="•"/>
              <a:defRPr sz="15300">
                <a:solidFill>
                  <a:schemeClr val="tx1"/>
                </a:solidFill>
                <a:latin typeface="Times New Roman" panose="02020603050405020304" pitchFamily="18" charset="0"/>
              </a:defRPr>
            </a:lvl1pPr>
            <a:lvl2pPr marL="171450" indent="511175" defTabSz="952500">
              <a:spcBef>
                <a:spcPct val="20000"/>
              </a:spcBef>
              <a:buChar char="–"/>
              <a:defRPr sz="13400">
                <a:solidFill>
                  <a:schemeClr val="tx1"/>
                </a:solidFill>
                <a:latin typeface="Times New Roman" panose="02020603050405020304" pitchFamily="18" charset="0"/>
              </a:defRPr>
            </a:lvl2pPr>
            <a:lvl3pPr marL="952500" indent="-1089025" defTabSz="952500">
              <a:spcBef>
                <a:spcPct val="20000"/>
              </a:spcBef>
              <a:buChar char="•"/>
              <a:defRPr sz="11500">
                <a:solidFill>
                  <a:schemeClr val="tx1"/>
                </a:solidFill>
                <a:latin typeface="Times New Roman" panose="02020603050405020304" pitchFamily="18" charset="0"/>
              </a:defRPr>
            </a:lvl3pPr>
            <a:lvl4pPr marL="1428750" indent="-1087438" defTabSz="952500">
              <a:spcBef>
                <a:spcPct val="20000"/>
              </a:spcBef>
              <a:buChar char="–"/>
              <a:defRPr sz="9500">
                <a:solidFill>
                  <a:schemeClr val="tx1"/>
                </a:solidFill>
                <a:latin typeface="Times New Roman" panose="02020603050405020304" pitchFamily="18" charset="0"/>
              </a:defRPr>
            </a:lvl4pPr>
            <a:lvl5pPr marL="1905000" indent="-1089025" defTabSz="952500">
              <a:spcBef>
                <a:spcPct val="20000"/>
              </a:spcBef>
              <a:buChar char="»"/>
              <a:defRPr sz="9500">
                <a:solidFill>
                  <a:schemeClr val="tx1"/>
                </a:solidFill>
                <a:latin typeface="Times New Roman" panose="02020603050405020304" pitchFamily="18" charset="0"/>
              </a:defRPr>
            </a:lvl5pPr>
            <a:lvl6pPr marL="23622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6pPr>
            <a:lvl7pPr marL="28194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7pPr>
            <a:lvl8pPr marL="32766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8pPr>
            <a:lvl9pPr marL="3733800" indent="-1089025" defTabSz="952500" eaLnBrk="0" fontAlgn="base" hangingPunct="0">
              <a:spcBef>
                <a:spcPct val="20000"/>
              </a:spcBef>
              <a:spcAft>
                <a:spcPct val="0"/>
              </a:spcAft>
              <a:buChar char="»"/>
              <a:defRPr sz="9500">
                <a:solidFill>
                  <a:schemeClr val="tx1"/>
                </a:solidFill>
                <a:latin typeface="Times New Roman" panose="02020603050405020304" pitchFamily="18" charset="0"/>
              </a:defRPr>
            </a:lvl9pPr>
          </a:lstStyle>
          <a:p>
            <a:pPr algn="just">
              <a:buFontTx/>
              <a:buNone/>
            </a:pPr>
            <a:r>
              <a:rPr lang="en-GB" altLang="de-DE" sz="3300" dirty="0"/>
              <a:t>   The pump working hours are the lowest during winter and nighttime, which leads to decreased operating time in the CIF system compared to the CF system. The monthly total of </a:t>
            </a:r>
            <a:r>
              <a:rPr lang="en-GB" altLang="de-DE" sz="3300" i="1" dirty="0"/>
              <a:t>𝑃</a:t>
            </a:r>
            <a:r>
              <a:rPr lang="en-GB" altLang="de-DE" sz="3300" i="1" baseline="-25000" dirty="0"/>
              <a:t>𝑛𝑒𝑡</a:t>
            </a:r>
            <a:r>
              <a:rPr lang="en-GB" altLang="de-DE" sz="3300" dirty="0"/>
              <a:t> of the proposed systems with CIF, CF, and conventional PV is presented in </a:t>
            </a:r>
            <a:r>
              <a:rPr lang="en-GB" altLang="de-DE" sz="3300" b="1" dirty="0"/>
              <a:t>Fig.3(b)</a:t>
            </a:r>
            <a:r>
              <a:rPr lang="en-GB" altLang="de-DE" sz="3300" dirty="0"/>
              <a:t>. In all months, the monthly total of </a:t>
            </a:r>
            <a:r>
              <a:rPr lang="en-GB" altLang="de-DE" sz="3300" i="1" dirty="0"/>
              <a:t>𝑃</a:t>
            </a:r>
            <a:r>
              <a:rPr lang="en-GB" altLang="de-DE" sz="3300" i="1" baseline="-25000" dirty="0"/>
              <a:t>𝑛𝑒𝑡</a:t>
            </a:r>
            <a:r>
              <a:rPr lang="en-GB" altLang="de-DE" sz="3300" dirty="0"/>
              <a:t> increases with the use of the CIF system by 5.9% compared to the CF system due to the reduced pump consumption power resulting from decreased working hours, as noted in </a:t>
            </a:r>
            <a:r>
              <a:rPr lang="en-GB" altLang="de-DE" sz="3300" b="1" dirty="0"/>
              <a:t>Fig.3(a)</a:t>
            </a:r>
            <a:r>
              <a:rPr lang="en-GB" altLang="de-DE" sz="3300" dirty="0"/>
              <a:t>.</a:t>
            </a:r>
          </a:p>
          <a:p>
            <a:pPr algn="just">
              <a:buFontTx/>
              <a:buNone/>
            </a:pPr>
            <a:endParaRPr lang="en-GB" altLang="de-DE" sz="3300" dirty="0"/>
          </a:p>
          <a:p>
            <a:pPr algn="just">
              <a:buFontTx/>
              <a:buNone/>
            </a:pPr>
            <a:endParaRPr lang="en-GB" altLang="de-DE" sz="3300" dirty="0"/>
          </a:p>
          <a:p>
            <a:pPr algn="just">
              <a:buFontTx/>
              <a:buNone/>
            </a:pPr>
            <a:endParaRPr lang="en-GB" altLang="de-DE" sz="3300" dirty="0"/>
          </a:p>
          <a:p>
            <a:pPr algn="just">
              <a:buFontTx/>
              <a:buNone/>
            </a:pPr>
            <a:endParaRPr lang="en-GB" altLang="de-DE" sz="3300" dirty="0"/>
          </a:p>
        </p:txBody>
      </p:sp>
    </p:spTree>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iseño predeterminad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D3D0F4"/>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AU" altLang="de-DE"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rgbClr val="D3D0F4"/>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AU" altLang="de-DE"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Diseño predeterminad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iseño predeterminado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iseño predeterminad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iseño predeterminad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xmlns=""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1479</Words>
  <Application>Microsoft Office PowerPoint</Application>
  <PresentationFormat>Custom</PresentationFormat>
  <Paragraphs>79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Diseño predeterminado</vt:lpstr>
      <vt:lpstr>PowerPoint Presentation</vt:lpstr>
    </vt:vector>
  </TitlesOfParts>
  <Company>Nun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Chris</dc:creator>
  <cp:lastModifiedBy>bashtata</cp:lastModifiedBy>
  <cp:revision>221</cp:revision>
  <cp:lastPrinted>2000-11-30T06:22:24Z</cp:lastPrinted>
  <dcterms:created xsi:type="dcterms:W3CDTF">1999-11-19T11:42:42Z</dcterms:created>
  <dcterms:modified xsi:type="dcterms:W3CDTF">2024-05-09T19:27:29Z</dcterms:modified>
</cp:coreProperties>
</file>