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7" r:id="rId2"/>
  </p:sldIdLst>
  <p:sldSz cx="32004000" cy="44958000"/>
  <p:notesSz cx="6732588" cy="9855200"/>
  <p:defaultTextStyle>
    <a:defPPr>
      <a:defRPr lang="en-AU"/>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9360">
          <p15:clr>
            <a:srgbClr val="A4A3A4"/>
          </p15:clr>
        </p15:guide>
        <p15:guide id="2" pos="10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8D8FCD"/>
    <a:srgbClr val="8183C7"/>
    <a:srgbClr val="6B6DBD"/>
    <a:srgbClr val="5D5FB7"/>
    <a:srgbClr val="008000"/>
    <a:srgbClr val="99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526" autoAdjust="0"/>
  </p:normalViewPr>
  <p:slideViewPr>
    <p:cSldViewPr showGuides="1">
      <p:cViewPr varScale="1">
        <p:scale>
          <a:sx n="18" d="100"/>
          <a:sy n="18" d="100"/>
        </p:scale>
        <p:origin x="3630" y="66"/>
      </p:cViewPr>
      <p:guideLst>
        <p:guide orient="horz" pos="19360"/>
        <p:guide pos="100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00500" y="7358063"/>
            <a:ext cx="24003000" cy="15651162"/>
          </a:xfrm>
        </p:spPr>
        <p:txBody>
          <a:bodyPr anchor="b"/>
          <a:lstStyle>
            <a:lvl1pPr algn="ctr">
              <a:defRPr sz="6000"/>
            </a:lvl1pPr>
          </a:lstStyle>
          <a:p>
            <a:r>
              <a:rPr lang="en-US"/>
              <a:t>Click to edit Master title style</a:t>
            </a:r>
            <a:endParaRPr lang="de-DE"/>
          </a:p>
        </p:txBody>
      </p:sp>
      <p:sp>
        <p:nvSpPr>
          <p:cNvPr id="3" name="Subtitle 2"/>
          <p:cNvSpPr>
            <a:spLocks noGrp="1"/>
          </p:cNvSpPr>
          <p:nvPr>
            <p:ph type="subTitle" idx="1"/>
          </p:nvPr>
        </p:nvSpPr>
        <p:spPr>
          <a:xfrm>
            <a:off x="4000500" y="23614063"/>
            <a:ext cx="24003000" cy="1085373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pPr>
              <a:defRPr/>
            </a:pPr>
            <a:fld id="{BCF1343E-7EBA-45AB-B33D-4FC90222702E}" type="slidenum">
              <a:rPr lang="en-AU" altLang="de-DE"/>
              <a:pPr>
                <a:defRPr/>
              </a:pPr>
              <a:t>‹#›</a:t>
            </a:fld>
            <a:endParaRPr lang="en-AU" altLang="de-DE"/>
          </a:p>
        </p:txBody>
      </p:sp>
    </p:spTree>
    <p:extLst>
      <p:ext uri="{BB962C8B-B14F-4D97-AF65-F5344CB8AC3E}">
        <p14:creationId xmlns:p14="http://schemas.microsoft.com/office/powerpoint/2010/main" val="2804484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pPr>
              <a:defRPr/>
            </a:pPr>
            <a:fld id="{F964A9C7-519A-4F31-953C-621DF63BCABC}" type="slidenum">
              <a:rPr lang="en-AU" altLang="de-DE"/>
              <a:pPr>
                <a:defRPr/>
              </a:pPr>
              <a:t>‹#›</a:t>
            </a:fld>
            <a:endParaRPr lang="en-AU" altLang="de-DE"/>
          </a:p>
        </p:txBody>
      </p:sp>
    </p:spTree>
    <p:extLst>
      <p:ext uri="{BB962C8B-B14F-4D97-AF65-F5344CB8AC3E}">
        <p14:creationId xmlns:p14="http://schemas.microsoft.com/office/powerpoint/2010/main" val="1520782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804438" y="3994150"/>
            <a:ext cx="6800850" cy="35967988"/>
          </a:xfrm>
        </p:spPr>
        <p:txBody>
          <a:bodyPr vert="eaVert"/>
          <a:lstStyle/>
          <a:p>
            <a:r>
              <a:rPr lang="en-US"/>
              <a:t>Click to edit Master title style</a:t>
            </a:r>
            <a:endParaRPr lang="de-DE"/>
          </a:p>
        </p:txBody>
      </p:sp>
      <p:sp>
        <p:nvSpPr>
          <p:cNvPr id="3" name="Vertical Text Placeholder 2"/>
          <p:cNvSpPr>
            <a:spLocks noGrp="1"/>
          </p:cNvSpPr>
          <p:nvPr>
            <p:ph type="body" orient="vert" idx="1"/>
          </p:nvPr>
        </p:nvSpPr>
        <p:spPr>
          <a:xfrm>
            <a:off x="2398713" y="3994150"/>
            <a:ext cx="20253325" cy="359679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pPr>
              <a:defRPr/>
            </a:pPr>
            <a:fld id="{C4DAC70D-1A50-4E7E-9906-9B781AED21A8}" type="slidenum">
              <a:rPr lang="en-AU" altLang="de-DE"/>
              <a:pPr>
                <a:defRPr/>
              </a:pPr>
              <a:t>‹#›</a:t>
            </a:fld>
            <a:endParaRPr lang="en-AU" altLang="de-DE"/>
          </a:p>
        </p:txBody>
      </p:sp>
    </p:spTree>
    <p:extLst>
      <p:ext uri="{BB962C8B-B14F-4D97-AF65-F5344CB8AC3E}">
        <p14:creationId xmlns:p14="http://schemas.microsoft.com/office/powerpoint/2010/main" val="2176332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pPr>
              <a:defRPr/>
            </a:pPr>
            <a:fld id="{69AB3058-D6AB-4645-BFF5-E40D33CAD146}" type="slidenum">
              <a:rPr lang="en-AU" altLang="de-DE"/>
              <a:pPr>
                <a:defRPr/>
              </a:pPr>
              <a:t>‹#›</a:t>
            </a:fld>
            <a:endParaRPr lang="en-AU" altLang="de-DE"/>
          </a:p>
        </p:txBody>
      </p:sp>
    </p:spTree>
    <p:extLst>
      <p:ext uri="{BB962C8B-B14F-4D97-AF65-F5344CB8AC3E}">
        <p14:creationId xmlns:p14="http://schemas.microsoft.com/office/powerpoint/2010/main" val="1285619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84400" y="11207750"/>
            <a:ext cx="27603450" cy="18702338"/>
          </a:xfrm>
        </p:spPr>
        <p:txBody>
          <a:bodyPr anchor="b"/>
          <a:lstStyle>
            <a:lvl1pPr>
              <a:defRPr sz="6000"/>
            </a:lvl1pPr>
          </a:lstStyle>
          <a:p>
            <a:r>
              <a:rPr lang="en-US"/>
              <a:t>Click to edit Master title style</a:t>
            </a:r>
            <a:endParaRPr lang="de-DE"/>
          </a:p>
        </p:txBody>
      </p:sp>
      <p:sp>
        <p:nvSpPr>
          <p:cNvPr id="3" name="Text Placeholder 2"/>
          <p:cNvSpPr>
            <a:spLocks noGrp="1"/>
          </p:cNvSpPr>
          <p:nvPr>
            <p:ph type="body" idx="1"/>
          </p:nvPr>
        </p:nvSpPr>
        <p:spPr>
          <a:xfrm>
            <a:off x="2184400" y="30086300"/>
            <a:ext cx="27603450" cy="9834563"/>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pPr>
              <a:defRPr/>
            </a:pPr>
            <a:fld id="{06466D69-DC84-43E2-AED7-9EB29630A709}" type="slidenum">
              <a:rPr lang="en-AU" altLang="de-DE"/>
              <a:pPr>
                <a:defRPr/>
              </a:pPr>
              <a:t>‹#›</a:t>
            </a:fld>
            <a:endParaRPr lang="en-AU" altLang="de-DE"/>
          </a:p>
        </p:txBody>
      </p:sp>
    </p:spTree>
    <p:extLst>
      <p:ext uri="{BB962C8B-B14F-4D97-AF65-F5344CB8AC3E}">
        <p14:creationId xmlns:p14="http://schemas.microsoft.com/office/powerpoint/2010/main" val="2875391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sz="half" idx="1"/>
          </p:nvPr>
        </p:nvSpPr>
        <p:spPr>
          <a:xfrm>
            <a:off x="2398713" y="12987338"/>
            <a:ext cx="13527087"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16078200" y="12987338"/>
            <a:ext cx="13527088"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p:cNvSpPr>
            <a:spLocks noGrp="1" noChangeArrowheads="1"/>
          </p:cNvSpPr>
          <p:nvPr>
            <p:ph type="sldNum" sz="quarter" idx="12"/>
          </p:nvPr>
        </p:nvSpPr>
        <p:spPr>
          <a:ln/>
        </p:spPr>
        <p:txBody>
          <a:bodyPr/>
          <a:lstStyle>
            <a:lvl1pPr>
              <a:defRPr/>
            </a:lvl1pPr>
          </a:lstStyle>
          <a:p>
            <a:pPr>
              <a:defRPr/>
            </a:pPr>
            <a:fld id="{E7C73D3D-30D0-4821-90E4-88A632BAF4F0}" type="slidenum">
              <a:rPr lang="en-AU" altLang="de-DE"/>
              <a:pPr>
                <a:defRPr/>
              </a:pPr>
              <a:t>‹#›</a:t>
            </a:fld>
            <a:endParaRPr lang="en-AU" altLang="de-DE"/>
          </a:p>
        </p:txBody>
      </p:sp>
    </p:spTree>
    <p:extLst>
      <p:ext uri="{BB962C8B-B14F-4D97-AF65-F5344CB8AC3E}">
        <p14:creationId xmlns:p14="http://schemas.microsoft.com/office/powerpoint/2010/main" val="538115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393950"/>
            <a:ext cx="27603450" cy="8689975"/>
          </a:xfrm>
        </p:spPr>
        <p:txBody>
          <a:bodyPr/>
          <a:lstStyle/>
          <a:p>
            <a:r>
              <a:rPr lang="en-US"/>
              <a:t>Click to edit Master title style</a:t>
            </a:r>
            <a:endParaRPr lang="de-DE"/>
          </a:p>
        </p:txBody>
      </p:sp>
      <p:sp>
        <p:nvSpPr>
          <p:cNvPr id="3" name="Text Placeholder 2"/>
          <p:cNvSpPr>
            <a:spLocks noGrp="1"/>
          </p:cNvSpPr>
          <p:nvPr>
            <p:ph type="body" idx="1"/>
          </p:nvPr>
        </p:nvSpPr>
        <p:spPr>
          <a:xfrm>
            <a:off x="2205038" y="11020425"/>
            <a:ext cx="13538200"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5038" y="16422688"/>
            <a:ext cx="13538200"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Text Placeholder 4"/>
          <p:cNvSpPr>
            <a:spLocks noGrp="1"/>
          </p:cNvSpPr>
          <p:nvPr>
            <p:ph type="body" sz="quarter" idx="3"/>
          </p:nvPr>
        </p:nvSpPr>
        <p:spPr>
          <a:xfrm>
            <a:off x="16202025" y="11020425"/>
            <a:ext cx="13606463"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202025" y="16422688"/>
            <a:ext cx="13606463"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7"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8"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9" name="Rectangle 6"/>
          <p:cNvSpPr>
            <a:spLocks noGrp="1" noChangeArrowheads="1"/>
          </p:cNvSpPr>
          <p:nvPr>
            <p:ph type="sldNum" sz="quarter" idx="12"/>
          </p:nvPr>
        </p:nvSpPr>
        <p:spPr>
          <a:ln/>
        </p:spPr>
        <p:txBody>
          <a:bodyPr/>
          <a:lstStyle>
            <a:lvl1pPr>
              <a:defRPr/>
            </a:lvl1pPr>
          </a:lstStyle>
          <a:p>
            <a:pPr>
              <a:defRPr/>
            </a:pPr>
            <a:fld id="{8DB9A64E-5F89-4785-979F-0F646A38D208}" type="slidenum">
              <a:rPr lang="en-AU" altLang="de-DE"/>
              <a:pPr>
                <a:defRPr/>
              </a:pPr>
              <a:t>‹#›</a:t>
            </a:fld>
            <a:endParaRPr lang="en-AU" altLang="de-DE"/>
          </a:p>
        </p:txBody>
      </p:sp>
    </p:spTree>
    <p:extLst>
      <p:ext uri="{BB962C8B-B14F-4D97-AF65-F5344CB8AC3E}">
        <p14:creationId xmlns:p14="http://schemas.microsoft.com/office/powerpoint/2010/main" val="3156008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4"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5" name="Rectangle 6"/>
          <p:cNvSpPr>
            <a:spLocks noGrp="1" noChangeArrowheads="1"/>
          </p:cNvSpPr>
          <p:nvPr>
            <p:ph type="sldNum" sz="quarter" idx="12"/>
          </p:nvPr>
        </p:nvSpPr>
        <p:spPr>
          <a:ln/>
        </p:spPr>
        <p:txBody>
          <a:bodyPr/>
          <a:lstStyle>
            <a:lvl1pPr>
              <a:defRPr/>
            </a:lvl1pPr>
          </a:lstStyle>
          <a:p>
            <a:pPr>
              <a:defRPr/>
            </a:pPr>
            <a:fld id="{F08ADD76-07C4-4AED-9CFC-1DA793C20853}" type="slidenum">
              <a:rPr lang="en-AU" altLang="de-DE"/>
              <a:pPr>
                <a:defRPr/>
              </a:pPr>
              <a:t>‹#›</a:t>
            </a:fld>
            <a:endParaRPr lang="en-AU" altLang="de-DE"/>
          </a:p>
        </p:txBody>
      </p:sp>
    </p:spTree>
    <p:extLst>
      <p:ext uri="{BB962C8B-B14F-4D97-AF65-F5344CB8AC3E}">
        <p14:creationId xmlns:p14="http://schemas.microsoft.com/office/powerpoint/2010/main" val="1297378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3"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4" name="Rectangle 6"/>
          <p:cNvSpPr>
            <a:spLocks noGrp="1" noChangeArrowheads="1"/>
          </p:cNvSpPr>
          <p:nvPr>
            <p:ph type="sldNum" sz="quarter" idx="12"/>
          </p:nvPr>
        </p:nvSpPr>
        <p:spPr>
          <a:ln/>
        </p:spPr>
        <p:txBody>
          <a:bodyPr/>
          <a:lstStyle>
            <a:lvl1pPr>
              <a:defRPr/>
            </a:lvl1pPr>
          </a:lstStyle>
          <a:p>
            <a:pPr>
              <a:defRPr/>
            </a:pPr>
            <a:fld id="{D687D7E8-AD10-4720-9ABA-7FA76E9E0CB3}" type="slidenum">
              <a:rPr lang="en-AU" altLang="de-DE"/>
              <a:pPr>
                <a:defRPr/>
              </a:pPr>
              <a:t>‹#›</a:t>
            </a:fld>
            <a:endParaRPr lang="en-AU" altLang="de-DE"/>
          </a:p>
        </p:txBody>
      </p:sp>
    </p:spTree>
    <p:extLst>
      <p:ext uri="{BB962C8B-B14F-4D97-AF65-F5344CB8AC3E}">
        <p14:creationId xmlns:p14="http://schemas.microsoft.com/office/powerpoint/2010/main" val="2333294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Content Placeholder 2"/>
          <p:cNvSpPr>
            <a:spLocks noGrp="1"/>
          </p:cNvSpPr>
          <p:nvPr>
            <p:ph idx="1"/>
          </p:nvPr>
        </p:nvSpPr>
        <p:spPr>
          <a:xfrm>
            <a:off x="13606463" y="6473825"/>
            <a:ext cx="16202025" cy="319484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p:cNvSpPr>
            <a:spLocks noGrp="1" noChangeArrowheads="1"/>
          </p:cNvSpPr>
          <p:nvPr>
            <p:ph type="sldNum" sz="quarter" idx="12"/>
          </p:nvPr>
        </p:nvSpPr>
        <p:spPr>
          <a:ln/>
        </p:spPr>
        <p:txBody>
          <a:bodyPr/>
          <a:lstStyle>
            <a:lvl1pPr>
              <a:defRPr/>
            </a:lvl1pPr>
          </a:lstStyle>
          <a:p>
            <a:pPr>
              <a:defRPr/>
            </a:pPr>
            <a:fld id="{44EBAC3C-D39A-4867-8F61-32C8ED78DA50}" type="slidenum">
              <a:rPr lang="en-AU" altLang="de-DE"/>
              <a:pPr>
                <a:defRPr/>
              </a:pPr>
              <a:t>‹#›</a:t>
            </a:fld>
            <a:endParaRPr lang="en-AU" altLang="de-DE"/>
          </a:p>
        </p:txBody>
      </p:sp>
    </p:spTree>
    <p:extLst>
      <p:ext uri="{BB962C8B-B14F-4D97-AF65-F5344CB8AC3E}">
        <p14:creationId xmlns:p14="http://schemas.microsoft.com/office/powerpoint/2010/main" val="3790377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Picture Placeholder 2"/>
          <p:cNvSpPr>
            <a:spLocks noGrp="1"/>
          </p:cNvSpPr>
          <p:nvPr>
            <p:ph type="pic" idx="1"/>
          </p:nvPr>
        </p:nvSpPr>
        <p:spPr>
          <a:xfrm>
            <a:off x="13606463" y="6473825"/>
            <a:ext cx="16202025" cy="319484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p:cNvSpPr>
            <a:spLocks noGrp="1" noChangeArrowheads="1"/>
          </p:cNvSpPr>
          <p:nvPr>
            <p:ph type="sldNum" sz="quarter" idx="12"/>
          </p:nvPr>
        </p:nvSpPr>
        <p:spPr>
          <a:ln/>
        </p:spPr>
        <p:txBody>
          <a:bodyPr/>
          <a:lstStyle>
            <a:lvl1pPr>
              <a:defRPr/>
            </a:lvl1pPr>
          </a:lstStyle>
          <a:p>
            <a:pPr>
              <a:defRPr/>
            </a:pPr>
            <a:fld id="{6B9C59AE-8ECA-4850-AAFF-84E0BD9DABEB}" type="slidenum">
              <a:rPr lang="en-AU" altLang="de-DE"/>
              <a:pPr>
                <a:defRPr/>
              </a:pPr>
              <a:t>‹#›</a:t>
            </a:fld>
            <a:endParaRPr lang="en-AU" altLang="de-DE"/>
          </a:p>
        </p:txBody>
      </p:sp>
    </p:spTree>
    <p:extLst>
      <p:ext uri="{BB962C8B-B14F-4D97-AF65-F5344CB8AC3E}">
        <p14:creationId xmlns:p14="http://schemas.microsoft.com/office/powerpoint/2010/main" val="370679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98713" y="3994150"/>
            <a:ext cx="27206575" cy="749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5326" tIns="217663" rIns="435326" bIns="217663" numCol="1" anchor="ctr" anchorCtr="0" compatLnSpc="1">
            <a:prstTxWarp prst="textNoShape">
              <a:avLst/>
            </a:prstTxWarp>
          </a:bodyPr>
          <a:lstStyle/>
          <a:p>
            <a:pPr lvl="0"/>
            <a:r>
              <a:rPr lang="en-AU" altLang="de-DE" smtClean="0"/>
              <a:t>Click to edit Master title style</a:t>
            </a:r>
          </a:p>
        </p:txBody>
      </p:sp>
      <p:sp>
        <p:nvSpPr>
          <p:cNvPr id="1027" name="Rectangle 3"/>
          <p:cNvSpPr>
            <a:spLocks noGrp="1" noChangeArrowheads="1"/>
          </p:cNvSpPr>
          <p:nvPr>
            <p:ph type="body" idx="1"/>
          </p:nvPr>
        </p:nvSpPr>
        <p:spPr bwMode="auto">
          <a:xfrm>
            <a:off x="2398713" y="12987338"/>
            <a:ext cx="27206575" cy="2697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5326" tIns="217663" rIns="435326" bIns="217663" numCol="1" anchor="t" anchorCtr="0" compatLnSpc="1">
            <a:prstTxWarp prst="textNoShape">
              <a:avLst/>
            </a:prstTxWarp>
          </a:bodyPr>
          <a:lstStyle/>
          <a:p>
            <a:pPr lvl="0"/>
            <a:r>
              <a:rPr lang="en-AU" altLang="de-DE" smtClean="0"/>
              <a:t>Click to edit Master text styles</a:t>
            </a:r>
          </a:p>
          <a:p>
            <a:pPr lvl="1"/>
            <a:r>
              <a:rPr lang="en-AU" altLang="de-DE" smtClean="0"/>
              <a:t>Second level</a:t>
            </a:r>
          </a:p>
          <a:p>
            <a:pPr lvl="2"/>
            <a:r>
              <a:rPr lang="en-AU" altLang="de-DE" smtClean="0"/>
              <a:t>Third level</a:t>
            </a:r>
          </a:p>
          <a:p>
            <a:pPr lvl="3"/>
            <a:r>
              <a:rPr lang="en-AU" altLang="de-DE" smtClean="0"/>
              <a:t>Fourth level</a:t>
            </a:r>
          </a:p>
          <a:p>
            <a:pPr lvl="4"/>
            <a:r>
              <a:rPr lang="en-AU" altLang="de-DE" smtClean="0"/>
              <a:t>Fifth level</a:t>
            </a:r>
          </a:p>
        </p:txBody>
      </p:sp>
      <p:sp>
        <p:nvSpPr>
          <p:cNvPr id="1028" name="Rectangle 4"/>
          <p:cNvSpPr>
            <a:spLocks noGrp="1" noChangeArrowheads="1"/>
          </p:cNvSpPr>
          <p:nvPr>
            <p:ph type="dt" sz="half" idx="2"/>
          </p:nvPr>
        </p:nvSpPr>
        <p:spPr bwMode="auto">
          <a:xfrm>
            <a:off x="2398713" y="40963850"/>
            <a:ext cx="6670675"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l" defTabSz="4352925">
              <a:defRPr sz="6600"/>
            </a:lvl1pPr>
          </a:lstStyle>
          <a:p>
            <a:pPr>
              <a:defRPr/>
            </a:pPr>
            <a:endParaRPr lang="en-AU" altLang="de-DE"/>
          </a:p>
        </p:txBody>
      </p:sp>
      <p:sp>
        <p:nvSpPr>
          <p:cNvPr id="1029" name="Rectangle 5"/>
          <p:cNvSpPr>
            <a:spLocks noGrp="1" noChangeArrowheads="1"/>
          </p:cNvSpPr>
          <p:nvPr>
            <p:ph type="ftr" sz="quarter" idx="3"/>
          </p:nvPr>
        </p:nvSpPr>
        <p:spPr bwMode="auto">
          <a:xfrm>
            <a:off x="10934700" y="40963850"/>
            <a:ext cx="10134600"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ctr" defTabSz="4352925">
              <a:defRPr sz="6600"/>
            </a:lvl1pPr>
          </a:lstStyle>
          <a:p>
            <a:pPr>
              <a:defRPr/>
            </a:pPr>
            <a:endParaRPr lang="en-AU" altLang="de-DE"/>
          </a:p>
        </p:txBody>
      </p:sp>
      <p:sp>
        <p:nvSpPr>
          <p:cNvPr id="1030" name="Rectangle 6"/>
          <p:cNvSpPr>
            <a:spLocks noGrp="1" noChangeArrowheads="1"/>
          </p:cNvSpPr>
          <p:nvPr>
            <p:ph type="sldNum" sz="quarter" idx="4"/>
          </p:nvPr>
        </p:nvSpPr>
        <p:spPr bwMode="auto">
          <a:xfrm>
            <a:off x="22934613" y="40963850"/>
            <a:ext cx="6670675"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r" defTabSz="4352925">
              <a:defRPr sz="6600" smtClean="0"/>
            </a:lvl1pPr>
          </a:lstStyle>
          <a:p>
            <a:pPr>
              <a:defRPr/>
            </a:pPr>
            <a:fld id="{3CC8A5E7-4AA9-4709-BD25-68B7C665895D}" type="slidenum">
              <a:rPr lang="en-AU" altLang="de-DE"/>
              <a:pPr>
                <a:defRPr/>
              </a:pPr>
              <a:t>‹#›</a:t>
            </a:fld>
            <a:endParaRPr lang="en-AU"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52925" rtl="0" eaLnBrk="0" fontAlgn="base" hangingPunct="0">
        <a:spcBef>
          <a:spcPct val="0"/>
        </a:spcBef>
        <a:spcAft>
          <a:spcPct val="0"/>
        </a:spcAft>
        <a:defRPr sz="21000" kern="1200">
          <a:solidFill>
            <a:schemeClr val="tx2"/>
          </a:solidFill>
          <a:latin typeface="+mj-lt"/>
          <a:ea typeface="+mj-ea"/>
          <a:cs typeface="+mj-cs"/>
        </a:defRPr>
      </a:lvl1pPr>
      <a:lvl2pPr algn="ctr" defTabSz="4352925" rtl="0" eaLnBrk="0" fontAlgn="base" hangingPunct="0">
        <a:spcBef>
          <a:spcPct val="0"/>
        </a:spcBef>
        <a:spcAft>
          <a:spcPct val="0"/>
        </a:spcAft>
        <a:defRPr sz="21000">
          <a:solidFill>
            <a:schemeClr val="tx2"/>
          </a:solidFill>
          <a:latin typeface="Times New Roman" panose="02020603050405020304" pitchFamily="18" charset="0"/>
        </a:defRPr>
      </a:lvl2pPr>
      <a:lvl3pPr algn="ctr" defTabSz="4352925" rtl="0" eaLnBrk="0" fontAlgn="base" hangingPunct="0">
        <a:spcBef>
          <a:spcPct val="0"/>
        </a:spcBef>
        <a:spcAft>
          <a:spcPct val="0"/>
        </a:spcAft>
        <a:defRPr sz="21000">
          <a:solidFill>
            <a:schemeClr val="tx2"/>
          </a:solidFill>
          <a:latin typeface="Times New Roman" panose="02020603050405020304" pitchFamily="18" charset="0"/>
        </a:defRPr>
      </a:lvl3pPr>
      <a:lvl4pPr algn="ctr" defTabSz="4352925" rtl="0" eaLnBrk="0" fontAlgn="base" hangingPunct="0">
        <a:spcBef>
          <a:spcPct val="0"/>
        </a:spcBef>
        <a:spcAft>
          <a:spcPct val="0"/>
        </a:spcAft>
        <a:defRPr sz="21000">
          <a:solidFill>
            <a:schemeClr val="tx2"/>
          </a:solidFill>
          <a:latin typeface="Times New Roman" panose="02020603050405020304" pitchFamily="18" charset="0"/>
        </a:defRPr>
      </a:lvl4pPr>
      <a:lvl5pPr algn="ctr" defTabSz="4352925" rtl="0" eaLnBrk="0" fontAlgn="base" hangingPunct="0">
        <a:spcBef>
          <a:spcPct val="0"/>
        </a:spcBef>
        <a:spcAft>
          <a:spcPct val="0"/>
        </a:spcAft>
        <a:defRPr sz="21000">
          <a:solidFill>
            <a:schemeClr val="tx2"/>
          </a:solidFill>
          <a:latin typeface="Times New Roman" panose="02020603050405020304" pitchFamily="18" charset="0"/>
        </a:defRPr>
      </a:lvl5pPr>
      <a:lvl6pPr marL="457200" algn="ctr" defTabSz="4352925" rtl="0" eaLnBrk="0" fontAlgn="base" hangingPunct="0">
        <a:spcBef>
          <a:spcPct val="0"/>
        </a:spcBef>
        <a:spcAft>
          <a:spcPct val="0"/>
        </a:spcAft>
        <a:defRPr sz="21000">
          <a:solidFill>
            <a:schemeClr val="tx2"/>
          </a:solidFill>
          <a:latin typeface="Times New Roman" panose="02020603050405020304" pitchFamily="18" charset="0"/>
        </a:defRPr>
      </a:lvl6pPr>
      <a:lvl7pPr marL="914400" algn="ctr" defTabSz="4352925" rtl="0" eaLnBrk="0" fontAlgn="base" hangingPunct="0">
        <a:spcBef>
          <a:spcPct val="0"/>
        </a:spcBef>
        <a:spcAft>
          <a:spcPct val="0"/>
        </a:spcAft>
        <a:defRPr sz="21000">
          <a:solidFill>
            <a:schemeClr val="tx2"/>
          </a:solidFill>
          <a:latin typeface="Times New Roman" panose="02020603050405020304" pitchFamily="18" charset="0"/>
        </a:defRPr>
      </a:lvl7pPr>
      <a:lvl8pPr marL="1371600" algn="ctr" defTabSz="4352925" rtl="0" eaLnBrk="0" fontAlgn="base" hangingPunct="0">
        <a:spcBef>
          <a:spcPct val="0"/>
        </a:spcBef>
        <a:spcAft>
          <a:spcPct val="0"/>
        </a:spcAft>
        <a:defRPr sz="21000">
          <a:solidFill>
            <a:schemeClr val="tx2"/>
          </a:solidFill>
          <a:latin typeface="Times New Roman" panose="02020603050405020304" pitchFamily="18" charset="0"/>
        </a:defRPr>
      </a:lvl8pPr>
      <a:lvl9pPr marL="1828800" algn="ctr" defTabSz="4352925" rtl="0" eaLnBrk="0" fontAlgn="base" hangingPunct="0">
        <a:spcBef>
          <a:spcPct val="0"/>
        </a:spcBef>
        <a:spcAft>
          <a:spcPct val="0"/>
        </a:spcAft>
        <a:defRPr sz="21000">
          <a:solidFill>
            <a:schemeClr val="tx2"/>
          </a:solidFill>
          <a:latin typeface="Times New Roman" panose="02020603050405020304" pitchFamily="18" charset="0"/>
        </a:defRPr>
      </a:lvl9pPr>
    </p:titleStyle>
    <p:bodyStyle>
      <a:lvl1pPr marL="1630363" indent="-1630363"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488"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413" indent="-1087438"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ChangeArrowheads="1"/>
          </p:cNvSpPr>
          <p:nvPr/>
        </p:nvSpPr>
        <p:spPr bwMode="auto">
          <a:xfrm>
            <a:off x="457200" y="6469062"/>
            <a:ext cx="9872663" cy="38336538"/>
          </a:xfrm>
          <a:prstGeom prst="rect">
            <a:avLst/>
          </a:prstGeom>
          <a:solidFill>
            <a:srgbClr val="FFFF00">
              <a:alpha val="50195"/>
            </a:srgbClr>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dirty="0"/>
          </a:p>
        </p:txBody>
      </p:sp>
      <p:sp>
        <p:nvSpPr>
          <p:cNvPr id="2051" name="Rectangle 6"/>
          <p:cNvSpPr>
            <a:spLocks noChangeArrowheads="1"/>
          </p:cNvSpPr>
          <p:nvPr/>
        </p:nvSpPr>
        <p:spPr bwMode="auto">
          <a:xfrm>
            <a:off x="10947400" y="6599237"/>
            <a:ext cx="9871075" cy="38282563"/>
          </a:xfrm>
          <a:prstGeom prst="rect">
            <a:avLst/>
          </a:prstGeom>
          <a:solidFill>
            <a:srgbClr val="FFFF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smtClean="0"/>
          </a:p>
          <a:p>
            <a:pPr algn="ctr">
              <a:spcBef>
                <a:spcPct val="0"/>
              </a:spcBef>
              <a:buFontTx/>
              <a:buNone/>
            </a:pPr>
            <a:endParaRPr lang="en-US" altLang="de-DE" sz="2500"/>
          </a:p>
          <a:p>
            <a:pPr algn="ctr">
              <a:spcBef>
                <a:spcPct val="0"/>
              </a:spcBef>
              <a:buFontTx/>
              <a:buNone/>
            </a:pPr>
            <a:endParaRPr lang="en-US" altLang="de-DE" sz="2500" smtClean="0"/>
          </a:p>
          <a:p>
            <a:pPr algn="ctr">
              <a:spcBef>
                <a:spcPct val="0"/>
              </a:spcBef>
              <a:buFontTx/>
              <a:buNone/>
            </a:pPr>
            <a:endParaRPr lang="en-US" altLang="de-DE" sz="2500"/>
          </a:p>
          <a:p>
            <a:pPr algn="ctr">
              <a:spcBef>
                <a:spcPct val="0"/>
              </a:spcBef>
              <a:buFontTx/>
              <a:buNone/>
            </a:pPr>
            <a:endParaRPr lang="en-US" altLang="de-DE" sz="2500" smtClean="0"/>
          </a:p>
          <a:p>
            <a:pPr algn="ctr">
              <a:spcBef>
                <a:spcPct val="0"/>
              </a:spcBef>
              <a:buFontTx/>
              <a:buNone/>
            </a:pPr>
            <a:endParaRPr lang="en-US" altLang="de-DE" sz="2500"/>
          </a:p>
          <a:p>
            <a:pPr algn="ctr">
              <a:spcBef>
                <a:spcPct val="0"/>
              </a:spcBef>
              <a:buFontTx/>
              <a:buNone/>
            </a:pPr>
            <a:endParaRPr lang="en-US" altLang="de-DE" sz="2500" smtClean="0"/>
          </a:p>
          <a:p>
            <a:pPr algn="ctr">
              <a:spcBef>
                <a:spcPct val="0"/>
              </a:spcBef>
              <a:buFontTx/>
              <a:buNone/>
            </a:pPr>
            <a:endParaRPr lang="en-US" altLang="de-DE" sz="2500"/>
          </a:p>
          <a:p>
            <a:pPr algn="ctr">
              <a:spcBef>
                <a:spcPct val="0"/>
              </a:spcBef>
              <a:buFontTx/>
              <a:buNone/>
            </a:pPr>
            <a:endParaRPr lang="en-US" altLang="de-DE" sz="2500" smtClean="0"/>
          </a:p>
          <a:p>
            <a:pPr algn="ctr">
              <a:spcBef>
                <a:spcPct val="0"/>
              </a:spcBef>
              <a:buFontTx/>
              <a:buNone/>
            </a:pPr>
            <a:endParaRPr lang="en-US" altLang="de-DE" sz="2500"/>
          </a:p>
          <a:p>
            <a:pPr algn="ctr">
              <a:spcBef>
                <a:spcPct val="0"/>
              </a:spcBef>
              <a:buFontTx/>
              <a:buNone/>
            </a:pPr>
            <a:endParaRPr lang="en-US" altLang="de-DE" sz="2500" smtClean="0"/>
          </a:p>
          <a:p>
            <a:pPr algn="ctr">
              <a:spcBef>
                <a:spcPct val="0"/>
              </a:spcBef>
              <a:buFontTx/>
              <a:buNone/>
            </a:pPr>
            <a:endParaRPr lang="en-US" altLang="de-DE" sz="2500"/>
          </a:p>
          <a:p>
            <a:pPr algn="ctr">
              <a:spcBef>
                <a:spcPct val="0"/>
              </a:spcBef>
              <a:buFontTx/>
              <a:buNone/>
            </a:pPr>
            <a:endParaRPr lang="en-US" altLang="de-DE" sz="2500" smtClean="0"/>
          </a:p>
          <a:p>
            <a:pPr algn="ctr">
              <a:spcBef>
                <a:spcPct val="0"/>
              </a:spcBef>
              <a:buFontTx/>
              <a:buNone/>
            </a:pPr>
            <a:endParaRPr lang="en-US" altLang="de-DE" sz="2500"/>
          </a:p>
          <a:p>
            <a:pPr algn="ctr">
              <a:spcBef>
                <a:spcPct val="0"/>
              </a:spcBef>
              <a:buFontTx/>
              <a:buNone/>
            </a:pPr>
            <a:endParaRPr lang="en-US" altLang="de-DE" sz="2500" smtClean="0"/>
          </a:p>
          <a:p>
            <a:pPr algn="ctr">
              <a:spcBef>
                <a:spcPct val="0"/>
              </a:spcBef>
              <a:buFontTx/>
              <a:buNone/>
            </a:pPr>
            <a:endParaRPr lang="en-US" altLang="de-DE" sz="2500"/>
          </a:p>
          <a:p>
            <a:pPr algn="ctr">
              <a:spcBef>
                <a:spcPct val="0"/>
              </a:spcBef>
              <a:buFontTx/>
              <a:buNone/>
            </a:pPr>
            <a:endParaRPr lang="en-US" altLang="de-DE" sz="2500" smtClean="0"/>
          </a:p>
          <a:p>
            <a:pPr algn="ctr">
              <a:spcBef>
                <a:spcPct val="0"/>
              </a:spcBef>
              <a:buFontTx/>
              <a:buNone/>
            </a:pPr>
            <a:endParaRPr lang="en-US" altLang="de-DE" sz="2500"/>
          </a:p>
          <a:p>
            <a:pPr algn="ctr">
              <a:spcBef>
                <a:spcPct val="0"/>
              </a:spcBef>
              <a:buFontTx/>
              <a:buNone/>
            </a:pPr>
            <a:endParaRPr lang="en-US" altLang="de-DE" sz="2500" smtClean="0"/>
          </a:p>
          <a:p>
            <a:pPr algn="ctr">
              <a:spcBef>
                <a:spcPct val="0"/>
              </a:spcBef>
              <a:buFontTx/>
              <a:buNone/>
            </a:pPr>
            <a:endParaRPr lang="en-US" altLang="de-DE" sz="2500"/>
          </a:p>
          <a:p>
            <a:pPr algn="ctr">
              <a:spcBef>
                <a:spcPct val="0"/>
              </a:spcBef>
              <a:buFontTx/>
              <a:buNone/>
            </a:pPr>
            <a:endParaRPr lang="en-US" altLang="de-DE" sz="2500" smtClean="0"/>
          </a:p>
          <a:p>
            <a:pPr algn="ctr">
              <a:spcBef>
                <a:spcPct val="0"/>
              </a:spcBef>
              <a:buFontTx/>
              <a:buNone/>
            </a:pPr>
            <a:endParaRPr lang="en-US" altLang="de-DE" sz="2500"/>
          </a:p>
          <a:p>
            <a:pPr algn="ctr">
              <a:spcBef>
                <a:spcPct val="0"/>
              </a:spcBef>
              <a:buFontTx/>
              <a:buNone/>
            </a:pPr>
            <a:endParaRPr lang="en-US" altLang="de-DE" sz="2500" smtClean="0"/>
          </a:p>
          <a:p>
            <a:pPr algn="ctr">
              <a:spcBef>
                <a:spcPct val="0"/>
              </a:spcBef>
              <a:buFontTx/>
              <a:buNone/>
            </a:pPr>
            <a:endParaRPr lang="en-US" altLang="de-DE" sz="2500"/>
          </a:p>
          <a:p>
            <a:pPr algn="ctr">
              <a:spcBef>
                <a:spcPct val="0"/>
              </a:spcBef>
              <a:buFontTx/>
              <a:buNone/>
            </a:pPr>
            <a:endParaRPr lang="en-US" altLang="de-DE" sz="2500" smtClean="0"/>
          </a:p>
          <a:p>
            <a:pPr algn="ctr">
              <a:spcBef>
                <a:spcPct val="0"/>
              </a:spcBef>
              <a:buFontTx/>
              <a:buNone/>
            </a:pPr>
            <a:endParaRPr lang="en-US" altLang="de-DE" sz="2500"/>
          </a:p>
          <a:p>
            <a:pPr algn="ctr">
              <a:spcBef>
                <a:spcPct val="0"/>
              </a:spcBef>
              <a:buFontTx/>
              <a:buNone/>
            </a:pPr>
            <a:endParaRPr lang="en-US" altLang="de-DE" sz="2500" smtClean="0"/>
          </a:p>
          <a:p>
            <a:pPr algn="ctr">
              <a:spcBef>
                <a:spcPct val="0"/>
              </a:spcBef>
              <a:buFontTx/>
              <a:buNone/>
            </a:pPr>
            <a:endParaRPr lang="en-US" altLang="de-DE" sz="2500"/>
          </a:p>
          <a:p>
            <a:pPr algn="ctr">
              <a:spcBef>
                <a:spcPct val="0"/>
              </a:spcBef>
              <a:buFontTx/>
              <a:buNone/>
            </a:pPr>
            <a:endParaRPr lang="en-US" altLang="de-DE" sz="2500" smtClean="0"/>
          </a:p>
          <a:p>
            <a:pPr algn="ctr">
              <a:spcBef>
                <a:spcPct val="0"/>
              </a:spcBef>
              <a:buFontTx/>
              <a:buNone/>
            </a:pPr>
            <a:endParaRPr lang="en-US" altLang="de-DE" sz="2500"/>
          </a:p>
          <a:p>
            <a:pPr algn="ctr">
              <a:spcBef>
                <a:spcPct val="0"/>
              </a:spcBef>
              <a:buFontTx/>
              <a:buNone/>
            </a:pPr>
            <a:endParaRPr lang="en-US" altLang="de-DE" sz="2500" smtClean="0"/>
          </a:p>
          <a:p>
            <a:pPr algn="ctr">
              <a:spcBef>
                <a:spcPct val="0"/>
              </a:spcBef>
              <a:buFontTx/>
              <a:buNone/>
            </a:pPr>
            <a:endParaRPr lang="en-US" altLang="de-DE" sz="2500"/>
          </a:p>
          <a:p>
            <a:pPr algn="ctr">
              <a:spcBef>
                <a:spcPct val="0"/>
              </a:spcBef>
              <a:buFontTx/>
              <a:buNone/>
            </a:pPr>
            <a:endParaRPr lang="en-US" altLang="de-DE" sz="2500" smtClean="0"/>
          </a:p>
          <a:p>
            <a:pPr algn="ctr">
              <a:spcBef>
                <a:spcPct val="0"/>
              </a:spcBef>
              <a:buFontTx/>
              <a:buNone/>
            </a:pPr>
            <a:endParaRPr lang="en-US" altLang="de-DE" sz="2500"/>
          </a:p>
          <a:p>
            <a:pPr algn="ctr">
              <a:spcBef>
                <a:spcPct val="0"/>
              </a:spcBef>
              <a:buFontTx/>
              <a:buNone/>
            </a:pPr>
            <a:endParaRPr lang="en-US" altLang="de-DE" sz="2500" smtClean="0"/>
          </a:p>
          <a:p>
            <a:pPr algn="ctr">
              <a:spcBef>
                <a:spcPct val="0"/>
              </a:spcBef>
              <a:buFontTx/>
              <a:buNone/>
            </a:pPr>
            <a:endParaRPr lang="en-US" altLang="de-DE" sz="2500"/>
          </a:p>
          <a:p>
            <a:pPr algn="ctr">
              <a:spcBef>
                <a:spcPct val="0"/>
              </a:spcBef>
              <a:buFontTx/>
              <a:buNone/>
            </a:pPr>
            <a:endParaRPr lang="en-US" altLang="de-DE" sz="2500" smtClean="0"/>
          </a:p>
          <a:p>
            <a:pPr algn="ctr">
              <a:spcBef>
                <a:spcPct val="0"/>
              </a:spcBef>
              <a:buFontTx/>
              <a:buNone/>
            </a:pPr>
            <a:endParaRPr lang="en-US" altLang="de-DE" sz="2500"/>
          </a:p>
          <a:p>
            <a:pPr algn="ctr">
              <a:spcBef>
                <a:spcPct val="0"/>
              </a:spcBef>
              <a:buFontTx/>
              <a:buNone/>
            </a:pPr>
            <a:endParaRPr lang="en-US" altLang="de-DE" sz="2500" smtClean="0"/>
          </a:p>
          <a:p>
            <a:pPr algn="ctr">
              <a:spcBef>
                <a:spcPct val="0"/>
              </a:spcBef>
              <a:buFontTx/>
              <a:buNone/>
            </a:pPr>
            <a:endParaRPr lang="en-US" altLang="de-DE" sz="2500" smtClean="0"/>
          </a:p>
          <a:p>
            <a:pPr algn="ctr">
              <a:spcBef>
                <a:spcPct val="0"/>
              </a:spcBef>
              <a:buFontTx/>
              <a:buNone/>
            </a:pPr>
            <a:endParaRPr lang="en-US" altLang="de-DE" sz="2500"/>
          </a:p>
          <a:p>
            <a:pPr algn="ctr">
              <a:spcBef>
                <a:spcPct val="0"/>
              </a:spcBef>
              <a:buFontTx/>
              <a:buNone/>
            </a:pPr>
            <a:endParaRPr lang="en-US" altLang="de-DE" sz="2500" smtClean="0"/>
          </a:p>
          <a:p>
            <a:pPr algn="ctr">
              <a:spcBef>
                <a:spcPct val="0"/>
              </a:spcBef>
              <a:buFontTx/>
              <a:buNone/>
            </a:pPr>
            <a:endParaRPr lang="en-US" altLang="de-DE" sz="2500"/>
          </a:p>
          <a:p>
            <a:pPr algn="ctr">
              <a:spcBef>
                <a:spcPct val="0"/>
              </a:spcBef>
              <a:buFontTx/>
              <a:buNone/>
            </a:pPr>
            <a:endParaRPr lang="en-US" altLang="de-DE" sz="2500" smtClean="0"/>
          </a:p>
          <a:p>
            <a:pPr algn="ctr">
              <a:spcBef>
                <a:spcPct val="0"/>
              </a:spcBef>
              <a:buFontTx/>
              <a:buNone/>
            </a:pPr>
            <a:endParaRPr lang="en-US" altLang="de-DE" sz="2500"/>
          </a:p>
          <a:p>
            <a:pPr algn="ctr">
              <a:spcBef>
                <a:spcPct val="0"/>
              </a:spcBef>
              <a:buFontTx/>
              <a:buNone/>
            </a:pPr>
            <a:endParaRPr lang="en-US" altLang="de-DE" sz="2500" smtClean="0"/>
          </a:p>
          <a:p>
            <a:pPr algn="ctr">
              <a:spcBef>
                <a:spcPct val="0"/>
              </a:spcBef>
              <a:buFontTx/>
              <a:buNone/>
            </a:pPr>
            <a:endParaRPr lang="en-US" altLang="de-DE" sz="2500"/>
          </a:p>
          <a:p>
            <a:pPr algn="ctr">
              <a:spcBef>
                <a:spcPct val="0"/>
              </a:spcBef>
              <a:buFontTx/>
              <a:buNone/>
            </a:pPr>
            <a:endParaRPr lang="en-US" altLang="de-DE" sz="3300" smtClean="0"/>
          </a:p>
          <a:p>
            <a:pPr algn="ctr">
              <a:spcBef>
                <a:spcPct val="0"/>
              </a:spcBef>
              <a:buFontTx/>
              <a:buNone/>
            </a:pPr>
            <a:endParaRPr lang="en-US" altLang="de-DE" sz="3300"/>
          </a:p>
          <a:p>
            <a:pPr algn="ctr">
              <a:spcBef>
                <a:spcPct val="0"/>
              </a:spcBef>
              <a:buFontTx/>
              <a:buNone/>
            </a:pPr>
            <a:endParaRPr lang="en-US" altLang="de-DE" sz="3300" smtClean="0"/>
          </a:p>
          <a:p>
            <a:pPr algn="ctr">
              <a:spcBef>
                <a:spcPct val="0"/>
              </a:spcBef>
              <a:buFontTx/>
              <a:buNone/>
            </a:pPr>
            <a:endParaRPr lang="en-US" altLang="de-DE" sz="3300"/>
          </a:p>
          <a:p>
            <a:pPr algn="ctr">
              <a:spcBef>
                <a:spcPct val="0"/>
              </a:spcBef>
              <a:buFontTx/>
              <a:buNone/>
            </a:pPr>
            <a:endParaRPr lang="en-US" altLang="de-DE" sz="3300" smtClean="0"/>
          </a:p>
          <a:p>
            <a:pPr algn="ctr">
              <a:spcBef>
                <a:spcPct val="0"/>
              </a:spcBef>
              <a:buFontTx/>
              <a:buNone/>
            </a:pPr>
            <a:endParaRPr lang="en-US" altLang="de-DE" sz="3300"/>
          </a:p>
          <a:p>
            <a:pPr algn="ctr">
              <a:spcBef>
                <a:spcPct val="0"/>
              </a:spcBef>
              <a:buFontTx/>
              <a:buNone/>
            </a:pPr>
            <a:endParaRPr lang="en-US" altLang="de-DE" sz="3300" smtClean="0"/>
          </a:p>
          <a:p>
            <a:pPr algn="ctr">
              <a:spcBef>
                <a:spcPct val="0"/>
              </a:spcBef>
              <a:buFontTx/>
              <a:buNone/>
            </a:pPr>
            <a:endParaRPr lang="en-US" altLang="de-DE" sz="3300"/>
          </a:p>
          <a:p>
            <a:pPr algn="ctr">
              <a:spcBef>
                <a:spcPct val="0"/>
              </a:spcBef>
              <a:buFontTx/>
              <a:buNone/>
            </a:pPr>
            <a:endParaRPr lang="en-US" altLang="de-DE" sz="3300" smtClean="0"/>
          </a:p>
          <a:p>
            <a:pPr algn="ctr">
              <a:spcBef>
                <a:spcPct val="0"/>
              </a:spcBef>
              <a:buFontTx/>
              <a:buNone/>
            </a:pPr>
            <a:endParaRPr lang="en-US" altLang="de-DE" sz="3300"/>
          </a:p>
          <a:p>
            <a:pPr algn="ctr">
              <a:spcBef>
                <a:spcPct val="0"/>
              </a:spcBef>
              <a:buFontTx/>
              <a:buNone/>
            </a:pPr>
            <a:endParaRPr lang="en-US" altLang="de-DE" sz="3300" smtClean="0"/>
          </a:p>
          <a:p>
            <a:pPr algn="ctr">
              <a:spcBef>
                <a:spcPct val="0"/>
              </a:spcBef>
              <a:buFontTx/>
              <a:buNone/>
            </a:pPr>
            <a:endParaRPr lang="en-US" altLang="de-DE" sz="3300"/>
          </a:p>
          <a:p>
            <a:pPr algn="ctr">
              <a:spcBef>
                <a:spcPct val="0"/>
              </a:spcBef>
              <a:buFontTx/>
              <a:buNone/>
            </a:pPr>
            <a:endParaRPr lang="en-US" altLang="de-DE" sz="3300"/>
          </a:p>
          <a:p>
            <a:pPr algn="ctr">
              <a:spcBef>
                <a:spcPct val="0"/>
              </a:spcBef>
              <a:buFontTx/>
              <a:buNone/>
            </a:pPr>
            <a:endParaRPr lang="en-US" altLang="de-DE" sz="3300" smtClean="0"/>
          </a:p>
          <a:p>
            <a:pPr algn="ctr">
              <a:spcBef>
                <a:spcPct val="0"/>
              </a:spcBef>
              <a:buFontTx/>
              <a:buNone/>
            </a:pPr>
            <a:endParaRPr lang="en-US" altLang="de-DE" sz="3300"/>
          </a:p>
          <a:p>
            <a:pPr algn="ctr">
              <a:spcBef>
                <a:spcPct val="0"/>
              </a:spcBef>
              <a:buFontTx/>
              <a:buNone/>
            </a:pPr>
            <a:endParaRPr lang="en-US" altLang="de-DE" sz="3300" smtClean="0"/>
          </a:p>
          <a:p>
            <a:pPr algn="ctr">
              <a:spcBef>
                <a:spcPct val="0"/>
              </a:spcBef>
              <a:buFontTx/>
              <a:buNone/>
            </a:pPr>
            <a:endParaRPr lang="en-US" altLang="de-DE" sz="3300"/>
          </a:p>
          <a:p>
            <a:pPr algn="ctr">
              <a:spcBef>
                <a:spcPct val="0"/>
              </a:spcBef>
              <a:buFontTx/>
              <a:buNone/>
            </a:pPr>
            <a:endParaRPr lang="en-US" altLang="de-DE" sz="3300" smtClean="0"/>
          </a:p>
          <a:p>
            <a:pPr algn="ctr">
              <a:spcBef>
                <a:spcPct val="0"/>
              </a:spcBef>
              <a:buFontTx/>
              <a:buNone/>
            </a:pPr>
            <a:endParaRPr lang="en-US" altLang="de-DE" sz="3300"/>
          </a:p>
          <a:p>
            <a:pPr algn="ctr">
              <a:spcBef>
                <a:spcPct val="0"/>
              </a:spcBef>
              <a:buFontTx/>
              <a:buNone/>
            </a:pPr>
            <a:endParaRPr lang="en-US" altLang="de-DE" sz="3300" smtClean="0"/>
          </a:p>
          <a:p>
            <a:pPr algn="ctr">
              <a:spcBef>
                <a:spcPct val="0"/>
              </a:spcBef>
              <a:buFontTx/>
              <a:buNone/>
            </a:pPr>
            <a:endParaRPr lang="en-US" altLang="de-DE" sz="3300"/>
          </a:p>
          <a:p>
            <a:pPr algn="ctr">
              <a:spcBef>
                <a:spcPct val="0"/>
              </a:spcBef>
              <a:buFontTx/>
              <a:buNone/>
            </a:pPr>
            <a:endParaRPr lang="en-US" altLang="de-DE" sz="3300" smtClean="0"/>
          </a:p>
          <a:p>
            <a:pPr algn="ctr">
              <a:spcBef>
                <a:spcPct val="0"/>
              </a:spcBef>
              <a:buFontTx/>
              <a:buNone/>
            </a:pPr>
            <a:endParaRPr lang="en-US" altLang="de-DE" sz="3300"/>
          </a:p>
          <a:p>
            <a:pPr algn="ctr">
              <a:spcBef>
                <a:spcPct val="0"/>
              </a:spcBef>
              <a:buFontTx/>
              <a:buNone/>
            </a:pPr>
            <a:r>
              <a:rPr lang="en-US" altLang="de-DE" sz="3300" b="1" smtClean="0"/>
              <a:t>Fig.2</a:t>
            </a:r>
            <a:r>
              <a:rPr lang="en-US" altLang="de-DE" sz="3300" b="1"/>
              <a:t>. </a:t>
            </a:r>
            <a:r>
              <a:rPr lang="en-US" altLang="de-DE" sz="3300">
                <a:ea typeface="宋体" panose="02010600030101010101" pitchFamily="2" charset="-122"/>
              </a:rPr>
              <a:t>Denver dataset randomized 48-hour prediction </a:t>
            </a:r>
          </a:p>
          <a:p>
            <a:pPr algn="ctr">
              <a:spcBef>
                <a:spcPct val="0"/>
              </a:spcBef>
              <a:buFontTx/>
              <a:buNone/>
            </a:pPr>
            <a:r>
              <a:rPr lang="en-US" altLang="de-DE" sz="3300">
                <a:ea typeface="宋体" panose="02010600030101010101" pitchFamily="2" charset="-122"/>
              </a:rPr>
              <a:t>effect of different </a:t>
            </a:r>
            <a:r>
              <a:rPr lang="en-US" altLang="de-DE" sz="3300" smtClean="0">
                <a:ea typeface="宋体" panose="02010600030101010101" pitchFamily="2" charset="-122"/>
              </a:rPr>
              <a:t>methods.</a:t>
            </a:r>
            <a:endParaRPr lang="en-US" altLang="de-DE" sz="3300">
              <a:ea typeface="宋体" panose="02010600030101010101" pitchFamily="2" charset="-122"/>
            </a:endParaRPr>
          </a:p>
          <a:p>
            <a:pPr algn="ctr">
              <a:spcBef>
                <a:spcPct val="0"/>
              </a:spcBef>
              <a:buFontTx/>
              <a:buNone/>
            </a:pPr>
            <a:endParaRPr lang="en-US" altLang="de-DE" sz="3300">
              <a:ea typeface="宋体" panose="02010600030101010101" pitchFamily="2" charset="-122"/>
            </a:endParaRPr>
          </a:p>
        </p:txBody>
      </p:sp>
      <p:sp>
        <p:nvSpPr>
          <p:cNvPr id="2052" name="Rectangle 7"/>
          <p:cNvSpPr>
            <a:spLocks noChangeArrowheads="1"/>
          </p:cNvSpPr>
          <p:nvPr/>
        </p:nvSpPr>
        <p:spPr bwMode="auto">
          <a:xfrm>
            <a:off x="21336000" y="6553200"/>
            <a:ext cx="9874250" cy="38404800"/>
          </a:xfrm>
          <a:prstGeom prst="rect">
            <a:avLst/>
          </a:prstGeom>
          <a:solidFill>
            <a:srgbClr val="FFFF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a:p>
        </p:txBody>
      </p:sp>
      <p:sp>
        <p:nvSpPr>
          <p:cNvPr id="2053" name="Rectangle 10"/>
          <p:cNvSpPr>
            <a:spLocks noChangeArrowheads="1"/>
          </p:cNvSpPr>
          <p:nvPr/>
        </p:nvSpPr>
        <p:spPr bwMode="auto">
          <a:xfrm>
            <a:off x="0" y="152400"/>
            <a:ext cx="32004000" cy="5570538"/>
          </a:xfrm>
          <a:prstGeom prst="rect">
            <a:avLst/>
          </a:prstGeom>
          <a:noFill/>
          <a:ln>
            <a:noFill/>
          </a:ln>
          <a:effectLst/>
          <a:extLst>
            <a:ext uri="{909E8E84-426E-40DD-AFC4-6F175D3DCCD1}">
              <a14:hiddenFill xmlns:a14="http://schemas.microsoft.com/office/drawing/2010/main">
                <a:solidFill>
                  <a:srgbClr val="00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marL="457200" indent="-457200" defTabSz="952500">
              <a:spcBef>
                <a:spcPct val="20000"/>
              </a:spcBef>
              <a:buChar char="•"/>
              <a:defRPr sz="15300">
                <a:solidFill>
                  <a:schemeClr val="tx1"/>
                </a:solidFill>
                <a:latin typeface="Times New Roman" panose="02020603050405020304" pitchFamily="18" charset="0"/>
              </a:defRPr>
            </a:lvl1pPr>
            <a:lvl2pPr marL="933450" indent="-457200" defTabSz="952500">
              <a:spcBef>
                <a:spcPct val="20000"/>
              </a:spcBef>
              <a:buChar char="–"/>
              <a:defRPr sz="13400">
                <a:solidFill>
                  <a:schemeClr val="tx1"/>
                </a:solidFill>
                <a:latin typeface="Times New Roman" panose="02020603050405020304" pitchFamily="18" charset="0"/>
              </a:defRPr>
            </a:lvl2pPr>
            <a:lvl3pPr marL="1409700" indent="-457200" defTabSz="952500">
              <a:spcBef>
                <a:spcPct val="20000"/>
              </a:spcBef>
              <a:buChar char="•"/>
              <a:defRPr sz="11500">
                <a:solidFill>
                  <a:schemeClr val="tx1"/>
                </a:solidFill>
                <a:latin typeface="Times New Roman" panose="02020603050405020304" pitchFamily="18" charset="0"/>
              </a:defRPr>
            </a:lvl3pPr>
            <a:lvl4pPr marL="1885950" indent="-457200" defTabSz="952500">
              <a:spcBef>
                <a:spcPct val="20000"/>
              </a:spcBef>
              <a:buChar char="–"/>
              <a:defRPr sz="9500">
                <a:solidFill>
                  <a:schemeClr val="tx1"/>
                </a:solidFill>
                <a:latin typeface="Times New Roman" panose="02020603050405020304" pitchFamily="18" charset="0"/>
              </a:defRPr>
            </a:lvl4pPr>
            <a:lvl5pPr marL="2362200" indent="-457200" defTabSz="952500">
              <a:spcBef>
                <a:spcPct val="20000"/>
              </a:spcBef>
              <a:buChar char="»"/>
              <a:defRPr sz="9500">
                <a:solidFill>
                  <a:schemeClr val="tx1"/>
                </a:solidFill>
                <a:latin typeface="Times New Roman" panose="02020603050405020304" pitchFamily="18" charset="0"/>
              </a:defRPr>
            </a:lvl5pPr>
            <a:lvl6pPr marL="28194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32766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7338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41910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defRPr/>
            </a:pPr>
            <a:r>
              <a:rPr lang="en-US" altLang="de-DE" sz="4800" b="1"/>
              <a:t>Hourly forecasting for solar irradiance based on ensemble hybrid model CNN-LSTM-MLP with </a:t>
            </a:r>
            <a:endParaRPr lang="en-US" altLang="de-DE" sz="4800" b="1" smtClean="0"/>
          </a:p>
          <a:p>
            <a:pPr algn="ctr">
              <a:spcBef>
                <a:spcPct val="0"/>
              </a:spcBef>
              <a:buFontTx/>
              <a:buNone/>
              <a:defRPr/>
            </a:pPr>
            <a:r>
              <a:rPr lang="en-US" altLang="de-DE" sz="4800" b="1" smtClean="0"/>
              <a:t>ICEEMDAN </a:t>
            </a:r>
            <a:r>
              <a:rPr lang="en-US" altLang="de-DE" sz="4800" b="1"/>
              <a:t>decomposition </a:t>
            </a:r>
            <a:r>
              <a:rPr lang="en-US" altLang="de-DE" sz="4800" b="1" smtClean="0"/>
              <a:t>approach</a:t>
            </a:r>
            <a:endParaRPr lang="es-CL" altLang="de-DE" sz="3000" b="1" dirty="0" smtClean="0"/>
          </a:p>
          <a:p>
            <a:pPr marL="0" indent="0" algn="ctr">
              <a:spcBef>
                <a:spcPct val="0"/>
              </a:spcBef>
              <a:buFontTx/>
              <a:buNone/>
              <a:defRPr/>
            </a:pPr>
            <a:endParaRPr lang="es-ES" altLang="de-DE" sz="3300" b="1" smtClean="0"/>
          </a:p>
          <a:p>
            <a:pPr marL="0" indent="0" algn="ctr">
              <a:spcBef>
                <a:spcPct val="0"/>
              </a:spcBef>
              <a:buFontTx/>
              <a:buNone/>
              <a:defRPr/>
            </a:pPr>
            <a:r>
              <a:rPr lang="es-ES" altLang="de-DE" sz="3300" b="1" smtClean="0"/>
              <a:t>Jun </a:t>
            </a:r>
            <a:r>
              <a:rPr lang="es-ES" altLang="de-DE" sz="3300" b="1"/>
              <a:t>Liu</a:t>
            </a:r>
            <a:r>
              <a:rPr lang="es-ES" altLang="de-DE" sz="3300" b="1" baseline="30000"/>
              <a:t>1</a:t>
            </a:r>
            <a:r>
              <a:rPr lang="es-ES" altLang="de-DE" sz="3300" b="1"/>
              <a:t>, Xiaoqiao Huang </a:t>
            </a:r>
            <a:r>
              <a:rPr lang="es-ES" altLang="de-DE" sz="3300" b="1" baseline="30000"/>
              <a:t>1</a:t>
            </a:r>
            <a:r>
              <a:rPr lang="es-ES" altLang="de-DE" sz="3300" b="1" baseline="30000" smtClean="0"/>
              <a:t>*</a:t>
            </a:r>
            <a:r>
              <a:rPr lang="es-ES" altLang="de-DE" sz="3300" b="1" smtClean="0"/>
              <a:t>, Yonghang Tai</a:t>
            </a:r>
            <a:r>
              <a:rPr lang="es-ES" altLang="de-DE" sz="3300" b="1" baseline="30000" smtClean="0"/>
              <a:t>1 </a:t>
            </a:r>
            <a:endParaRPr lang="es-ES" altLang="de-DE" sz="2900" i="1" smtClean="0"/>
          </a:p>
          <a:p>
            <a:pPr algn="ctr">
              <a:spcBef>
                <a:spcPct val="0"/>
              </a:spcBef>
              <a:buFontTx/>
              <a:buNone/>
              <a:defRPr/>
            </a:pPr>
            <a:r>
              <a:rPr lang="es-ES" altLang="de-DE" sz="2900" i="1" smtClean="0"/>
              <a:t>        </a:t>
            </a:r>
          </a:p>
          <a:p>
            <a:pPr algn="ctr">
              <a:spcBef>
                <a:spcPct val="0"/>
              </a:spcBef>
              <a:buFontTx/>
              <a:buNone/>
              <a:defRPr/>
            </a:pPr>
            <a:endParaRPr lang="es-ES" altLang="de-DE" sz="2900" i="1"/>
          </a:p>
          <a:p>
            <a:pPr algn="ctr">
              <a:spcBef>
                <a:spcPct val="0"/>
              </a:spcBef>
              <a:buFontTx/>
              <a:buNone/>
              <a:defRPr/>
            </a:pPr>
            <a:r>
              <a:rPr lang="es-ES" altLang="de-DE" sz="2900" i="1"/>
              <a:t> </a:t>
            </a:r>
            <a:r>
              <a:rPr lang="es-ES" altLang="de-DE" sz="2900" i="1" smtClean="0"/>
              <a:t>      1 School of Physics and Electronic Information, Yunnan Normal University, Kunming, Yunnan 650500, China</a:t>
            </a:r>
          </a:p>
          <a:p>
            <a:pPr algn="ctr">
              <a:spcBef>
                <a:spcPct val="0"/>
              </a:spcBef>
              <a:buFontTx/>
              <a:buNone/>
              <a:defRPr/>
            </a:pPr>
            <a:r>
              <a:rPr lang="es-ES" altLang="de-DE" sz="2900" i="1" smtClean="0"/>
              <a:t> </a:t>
            </a:r>
          </a:p>
          <a:p>
            <a:pPr lvl="2" algn="ctr">
              <a:spcBef>
                <a:spcPct val="0"/>
              </a:spcBef>
              <a:buFontTx/>
              <a:buNone/>
              <a:defRPr/>
            </a:pPr>
            <a:endParaRPr lang="es-ES" altLang="de-DE" sz="2900" i="1" dirty="0" smtClean="0"/>
          </a:p>
          <a:p>
            <a:pPr lvl="2" algn="ctr">
              <a:spcBef>
                <a:spcPct val="0"/>
              </a:spcBef>
              <a:buFontTx/>
              <a:buNone/>
              <a:defRPr/>
            </a:pPr>
            <a:endParaRPr lang="en-US" altLang="de-DE" sz="900" i="1" dirty="0" smtClean="0"/>
          </a:p>
        </p:txBody>
      </p:sp>
      <p:sp>
        <p:nvSpPr>
          <p:cNvPr id="2054" name="Rectangle 14"/>
          <p:cNvSpPr>
            <a:spLocks noChangeArrowheads="1"/>
          </p:cNvSpPr>
          <p:nvPr/>
        </p:nvSpPr>
        <p:spPr bwMode="auto">
          <a:xfrm>
            <a:off x="457200" y="6553200"/>
            <a:ext cx="9872663" cy="1581150"/>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a:t>Introduction</a:t>
            </a:r>
            <a:endParaRPr lang="en-AU" altLang="de-DE" sz="5900"/>
          </a:p>
        </p:txBody>
      </p:sp>
      <p:sp>
        <p:nvSpPr>
          <p:cNvPr id="2055" name="Rectangle 16"/>
          <p:cNvSpPr>
            <a:spLocks noChangeArrowheads="1"/>
          </p:cNvSpPr>
          <p:nvPr/>
        </p:nvSpPr>
        <p:spPr bwMode="auto">
          <a:xfrm>
            <a:off x="21336000" y="25404759"/>
            <a:ext cx="9871075" cy="1581150"/>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dirty="0"/>
              <a:t>Conclusions</a:t>
            </a:r>
          </a:p>
        </p:txBody>
      </p:sp>
      <p:sp>
        <p:nvSpPr>
          <p:cNvPr id="2057" name="Text Box 69"/>
          <p:cNvSpPr txBox="1">
            <a:spLocks noChangeArrowheads="1"/>
          </p:cNvSpPr>
          <p:nvPr/>
        </p:nvSpPr>
        <p:spPr bwMode="auto">
          <a:xfrm>
            <a:off x="381000" y="21793200"/>
            <a:ext cx="9872663" cy="1579563"/>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US" altLang="de-DE" sz="5900" b="1">
                <a:cs typeface="Times New Roman" panose="02020603050405020304" pitchFamily="18" charset="0"/>
              </a:rPr>
              <a:t>Methodology</a:t>
            </a:r>
            <a:endParaRPr lang="en-AU" altLang="de-DE" sz="5900" b="1"/>
          </a:p>
        </p:txBody>
      </p:sp>
      <p:sp>
        <p:nvSpPr>
          <p:cNvPr id="2058" name="Text Box 70"/>
          <p:cNvSpPr txBox="1">
            <a:spLocks noChangeArrowheads="1"/>
          </p:cNvSpPr>
          <p:nvPr/>
        </p:nvSpPr>
        <p:spPr bwMode="auto">
          <a:xfrm>
            <a:off x="360363" y="29838650"/>
            <a:ext cx="9871075" cy="534988"/>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50000"/>
              </a:spcBef>
            </a:pPr>
            <a:endParaRPr lang="en-US" altLang="de-DE" sz="3300"/>
          </a:p>
        </p:txBody>
      </p:sp>
      <p:sp>
        <p:nvSpPr>
          <p:cNvPr id="2061" name="Text Box 115"/>
          <p:cNvSpPr txBox="1">
            <a:spLocks noChangeArrowheads="1"/>
          </p:cNvSpPr>
          <p:nvPr/>
        </p:nvSpPr>
        <p:spPr bwMode="auto">
          <a:xfrm>
            <a:off x="21455033" y="23016576"/>
            <a:ext cx="9601200" cy="1223963"/>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lgn="ctr">
              <a:spcBef>
                <a:spcPct val="0"/>
              </a:spcBef>
              <a:buFontTx/>
              <a:buNone/>
            </a:pPr>
            <a:r>
              <a:rPr lang="en-US" altLang="de-DE" sz="3300" b="1" dirty="0"/>
              <a:t>Fig. </a:t>
            </a:r>
            <a:r>
              <a:rPr lang="en-US" altLang="de-DE" sz="3300" b="1" dirty="0" smtClean="0"/>
              <a:t>3</a:t>
            </a:r>
            <a:r>
              <a:rPr lang="en-US" altLang="de-DE" sz="3300" b="1" smtClean="0"/>
              <a:t>.</a:t>
            </a:r>
            <a:r>
              <a:rPr lang="en-US" altLang="de-DE" sz="3300" smtClean="0"/>
              <a:t> </a:t>
            </a:r>
            <a:r>
              <a:rPr lang="en-US" altLang="de-DE" sz="3300"/>
              <a:t>Corresponding performance metrics for three different data </a:t>
            </a:r>
            <a:r>
              <a:rPr lang="en-US" altLang="de-DE" sz="3300" smtClean="0"/>
              <a:t>sets.</a:t>
            </a:r>
            <a:endParaRPr lang="pt-BR" altLang="de-DE" sz="3300" dirty="0"/>
          </a:p>
        </p:txBody>
      </p:sp>
      <p:sp>
        <p:nvSpPr>
          <p:cNvPr id="2063" name="Rectangle 141"/>
          <p:cNvSpPr>
            <a:spLocks noChangeArrowheads="1"/>
          </p:cNvSpPr>
          <p:nvPr/>
        </p:nvSpPr>
        <p:spPr bwMode="auto">
          <a:xfrm>
            <a:off x="16002000" y="21944013"/>
            <a:ext cx="32004000" cy="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de-DE" altLang="de-DE"/>
          </a:p>
        </p:txBody>
      </p:sp>
      <p:sp>
        <p:nvSpPr>
          <p:cNvPr id="2064" name="Rectangle 154"/>
          <p:cNvSpPr>
            <a:spLocks noChangeArrowheads="1"/>
          </p:cNvSpPr>
          <p:nvPr/>
        </p:nvSpPr>
        <p:spPr bwMode="auto">
          <a:xfrm>
            <a:off x="21294725" y="37282437"/>
            <a:ext cx="9871075" cy="1579563"/>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US" altLang="de-DE" sz="5900" b="1" dirty="0">
                <a:cs typeface="Times New Roman" panose="02020603050405020304" pitchFamily="18" charset="0"/>
              </a:rPr>
              <a:t>References</a:t>
            </a:r>
            <a:r>
              <a:rPr lang="es-ES" altLang="de-DE" sz="5900" b="1" dirty="0"/>
              <a:t> </a:t>
            </a:r>
            <a:endParaRPr lang="en-AU" altLang="de-DE" sz="5900" b="1" dirty="0"/>
          </a:p>
        </p:txBody>
      </p:sp>
      <p:sp>
        <p:nvSpPr>
          <p:cNvPr id="2066" name="Text Box 156"/>
          <p:cNvSpPr txBox="1">
            <a:spLocks noChangeArrowheads="1"/>
          </p:cNvSpPr>
          <p:nvPr/>
        </p:nvSpPr>
        <p:spPr bwMode="auto">
          <a:xfrm>
            <a:off x="21392809" y="26985909"/>
            <a:ext cx="9601200" cy="4006057"/>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1" algn="just">
              <a:spcBef>
                <a:spcPct val="0"/>
              </a:spcBef>
              <a:buFontTx/>
              <a:buNone/>
            </a:pPr>
            <a:r>
              <a:rPr lang="en-US" altLang="de-DE" sz="3600"/>
              <a:t>To improve the prediction accuracy, general-izability and having stronger robustness of the model, in this paper, a new hourly forecasting for solar irradiance based on the ensemble hybrid model CNN-LSTM-MLP with ICEEMDAN de-composition approach is proposed.</a:t>
            </a:r>
            <a:endParaRPr lang="pt-BR" altLang="de-DE" sz="3600" dirty="0"/>
          </a:p>
        </p:txBody>
      </p:sp>
      <p:sp>
        <p:nvSpPr>
          <p:cNvPr id="2067" name="Text Box 159"/>
          <p:cNvSpPr txBox="1">
            <a:spLocks noChangeArrowheads="1"/>
          </p:cNvSpPr>
          <p:nvPr/>
        </p:nvSpPr>
        <p:spPr bwMode="auto">
          <a:xfrm>
            <a:off x="350838" y="7924800"/>
            <a:ext cx="9753600" cy="1375719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buFontTx/>
              <a:buNone/>
            </a:pPr>
            <a:endParaRPr lang="en-US" altLang="de-DE" sz="3300" dirty="0">
              <a:cs typeface="Times New Roman" panose="02020603050405020304" pitchFamily="18" charset="0"/>
            </a:endParaRPr>
          </a:p>
          <a:p>
            <a:pPr algn="just">
              <a:spcBef>
                <a:spcPct val="0"/>
              </a:spcBef>
              <a:buFontTx/>
              <a:buNone/>
            </a:pPr>
            <a:r>
              <a:rPr lang="en-US" altLang="de-DE" sz="3600" dirty="0"/>
              <a:t>    Photovoltaic power generation is different from traditional energy generation such as </a:t>
            </a:r>
            <a:r>
              <a:rPr lang="en-US" altLang="de-DE" sz="3600" dirty="0" err="1"/>
              <a:t>hy-dropower</a:t>
            </a:r>
            <a:r>
              <a:rPr lang="en-US" altLang="de-DE" sz="3600" dirty="0"/>
              <a:t>, thermal power, and nuclear power with continuous, adjustable, and controllable </a:t>
            </a:r>
            <a:r>
              <a:rPr lang="en-US" altLang="de-DE" sz="3600" dirty="0" err="1"/>
              <a:t>charac-teristics</a:t>
            </a:r>
            <a:r>
              <a:rPr lang="en-US" altLang="de-DE" sz="3600" dirty="0"/>
              <a:t>. Photovoltaic power generation systems are affected by various meteorological factors, such as the intensity of solar radiation and </a:t>
            </a:r>
            <a:r>
              <a:rPr lang="en-US" altLang="de-DE" sz="3600" dirty="0" err="1"/>
              <a:t>envi-ronmental</a:t>
            </a:r>
            <a:r>
              <a:rPr lang="en-US" altLang="de-DE" sz="3600" dirty="0"/>
              <a:t> temperature. Its output power has </a:t>
            </a:r>
            <a:r>
              <a:rPr lang="en-US" altLang="de-DE" sz="3600" dirty="0" err="1"/>
              <a:t>ob-vious</a:t>
            </a:r>
            <a:r>
              <a:rPr lang="en-US" altLang="de-DE" sz="3600" dirty="0"/>
              <a:t> intermittent and fluctuating characteristics. When large-scale PV power generation is </a:t>
            </a:r>
            <a:r>
              <a:rPr lang="en-US" altLang="de-DE" sz="3600" dirty="0" err="1"/>
              <a:t>inte</a:t>
            </a:r>
            <a:r>
              <a:rPr lang="en-US" altLang="de-DE" sz="3600" dirty="0"/>
              <a:t>-grated into the electricity grid, its intermittency and fluctuations exacerbate the complexity of grid management. However, the prediction ac-curacy of the majority of the current models is not very satisfactory, and the models are inadequate in terms of anti-interference ability and general-</a:t>
            </a:r>
            <a:r>
              <a:rPr lang="en-US" altLang="de-DE" sz="3600" dirty="0" err="1"/>
              <a:t>ization</a:t>
            </a:r>
            <a:r>
              <a:rPr lang="en-US" altLang="de-DE" sz="3600" dirty="0"/>
              <a:t> ability. To truly put the prediction models into practical applications, further optimization of the schemes needs to be completed to improve the comprehensive prediction performance of the models. Therefore, to address the above faced challenges, in this study, an ICEEMDAN-CNN-LSTM-MLP scheme for hourly solar irradiance forecasting was proposed.</a:t>
            </a:r>
            <a:endParaRPr lang="en-US" altLang="de-DE" sz="3300" dirty="0">
              <a:cs typeface="Times New Roman" panose="02020603050405020304" pitchFamily="18" charset="0"/>
            </a:endParaRPr>
          </a:p>
        </p:txBody>
      </p:sp>
      <p:sp>
        <p:nvSpPr>
          <p:cNvPr id="2069" name="Text Box 170"/>
          <p:cNvSpPr txBox="1">
            <a:spLocks noChangeArrowheads="1"/>
          </p:cNvSpPr>
          <p:nvPr/>
        </p:nvSpPr>
        <p:spPr bwMode="auto">
          <a:xfrm>
            <a:off x="21197434" y="39700200"/>
            <a:ext cx="9448800" cy="141168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buFontTx/>
              <a:buNone/>
            </a:pPr>
            <a:r>
              <a:rPr lang="en-US" altLang="de-DE" sz="2000">
                <a:cs typeface="Times New Roman" panose="02020603050405020304" pitchFamily="18" charset="0"/>
              </a:rPr>
              <a:t>   </a:t>
            </a:r>
            <a:r>
              <a:rPr lang="en-US" altLang="de-DE" sz="2100"/>
              <a:t>[1]	M. Sibtain, X. Li, S. Saleem, Qurat-Ul-Ain, M.S. Asad, T. Tahir, H. Apaydin, A Multistage Hybrid Model ICEEMDAN-SE-VMD-RDPG for a Multivariate Solar Irradiance Forecasting, IEEE Access. 9, 37334–37363 (2021).</a:t>
            </a:r>
          </a:p>
          <a:p>
            <a:pPr algn="just">
              <a:spcBef>
                <a:spcPct val="0"/>
              </a:spcBef>
              <a:buFontTx/>
              <a:buNone/>
            </a:pPr>
            <a:endParaRPr lang="en-US" altLang="de-DE" sz="2100" dirty="0"/>
          </a:p>
        </p:txBody>
      </p:sp>
      <mc:AlternateContent xmlns:mc="http://schemas.openxmlformats.org/markup-compatibility/2006" xmlns:a14="http://schemas.microsoft.com/office/drawing/2010/main">
        <mc:Choice Requires="a14">
          <p:sp>
            <p:nvSpPr>
              <p:cNvPr id="2070" name="Text Box 173"/>
              <p:cNvSpPr txBox="1">
                <a:spLocks noChangeArrowheads="1"/>
              </p:cNvSpPr>
              <p:nvPr/>
            </p:nvSpPr>
            <p:spPr bwMode="auto">
              <a:xfrm>
                <a:off x="374650" y="23642765"/>
                <a:ext cx="9650413" cy="9461139"/>
              </a:xfrm>
              <a:prstGeom prst="rect">
                <a:avLst/>
              </a:prstGeom>
              <a:noFill/>
              <a:ln>
                <a:noFill/>
              </a:ln>
              <a:effectLst/>
              <a:extLst>
                <a:ext uri="{909E8E84-426E-40DD-AFC4-6F175D3DCCD1}">
                  <a14:hiddenFill>
                    <a:solidFill>
                      <a:srgbClr val="D3D0F4"/>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lgn="just">
                  <a:spcBef>
                    <a:spcPct val="0"/>
                  </a:spcBef>
                  <a:buFontTx/>
                  <a:buNone/>
                </a:pPr>
                <a:r>
                  <a:rPr lang="en-AU" altLang="de-DE" sz="3300" dirty="0" smtClean="0">
                    <a:cs typeface="Times New Roman" panose="02020603050405020304" pitchFamily="18" charset="0"/>
                  </a:rPr>
                  <a:t>  </a:t>
                </a:r>
              </a:p>
              <a:p>
                <a:pPr lvl="2" indent="457200" algn="just">
                  <a:spcBef>
                    <a:spcPct val="0"/>
                  </a:spcBef>
                  <a:buFontTx/>
                  <a:buNone/>
                </a:pPr>
                <a:endParaRPr lang="en-US" altLang="de-DE" sz="3600" dirty="0" smtClean="0">
                  <a:cs typeface="Times New Roman" panose="02020603050405020304" pitchFamily="18" charset="0"/>
                </a:endParaRPr>
              </a:p>
              <a:p>
                <a:pPr lvl="2" indent="457200" algn="just">
                  <a:spcBef>
                    <a:spcPct val="0"/>
                  </a:spcBef>
                  <a:buFontTx/>
                  <a:buNone/>
                </a:pPr>
                <a:endParaRPr lang="en-US" altLang="de-DE" sz="3600" dirty="0">
                  <a:cs typeface="Times New Roman" panose="02020603050405020304" pitchFamily="18" charset="0"/>
                </a:endParaRPr>
              </a:p>
              <a:p>
                <a:pPr lvl="2" indent="457200" algn="just">
                  <a:spcBef>
                    <a:spcPct val="0"/>
                  </a:spcBef>
                  <a:buFontTx/>
                  <a:buNone/>
                </a:pPr>
                <a:endParaRPr lang="en-US" altLang="de-DE" sz="3600" dirty="0" smtClean="0">
                  <a:cs typeface="Times New Roman" panose="02020603050405020304" pitchFamily="18" charset="0"/>
                </a:endParaRPr>
              </a:p>
              <a:p>
                <a:pPr lvl="2" indent="457200" algn="just">
                  <a:spcBef>
                    <a:spcPct val="0"/>
                  </a:spcBef>
                  <a:buFontTx/>
                  <a:buNone/>
                </a:pPr>
                <a:endParaRPr lang="en-US" altLang="de-DE" sz="3600" dirty="0">
                  <a:cs typeface="Times New Roman" panose="02020603050405020304" pitchFamily="18" charset="0"/>
                </a:endParaRPr>
              </a:p>
              <a:p>
                <a:pPr lvl="2" indent="457200" algn="just">
                  <a:spcBef>
                    <a:spcPct val="0"/>
                  </a:spcBef>
                  <a:buFontTx/>
                  <a:buNone/>
                </a:pPr>
                <a:endParaRPr lang="en-US" altLang="de-DE" sz="3600" dirty="0" smtClean="0">
                  <a:cs typeface="Times New Roman" panose="02020603050405020304" pitchFamily="18" charset="0"/>
                </a:endParaRPr>
              </a:p>
              <a:p>
                <a:pPr lvl="2" indent="457200" algn="just">
                  <a:spcBef>
                    <a:spcPct val="0"/>
                  </a:spcBef>
                  <a:buFontTx/>
                  <a:buNone/>
                </a:pPr>
                <a:endParaRPr lang="en-US" altLang="de-DE" sz="3600" dirty="0">
                  <a:cs typeface="Times New Roman" panose="02020603050405020304" pitchFamily="18" charset="0"/>
                </a:endParaRPr>
              </a:p>
              <a:p>
                <a:pPr lvl="2" indent="457200" algn="just">
                  <a:spcBef>
                    <a:spcPct val="0"/>
                  </a:spcBef>
                  <a:buFontTx/>
                  <a:buNone/>
                </a:pPr>
                <a:r>
                  <a:rPr lang="en-US" altLang="de-DE" sz="3600" dirty="0" smtClean="0">
                    <a:cs typeface="Times New Roman" panose="02020603050405020304" pitchFamily="18" charset="0"/>
                  </a:rPr>
                  <a:t>Facing </a:t>
                </a:r>
                <a:r>
                  <a:rPr lang="en-US" altLang="de-DE" sz="3600" dirty="0">
                    <a:cs typeface="Times New Roman" panose="02020603050405020304" pitchFamily="18" charset="0"/>
                  </a:rPr>
                  <a:t>the intermittent and large fluctuations of solar irradiance, which is unstable. In this sec-</a:t>
                </a:r>
                <a:r>
                  <a:rPr lang="en-US" altLang="de-DE" sz="3600" dirty="0" err="1">
                    <a:cs typeface="Times New Roman" panose="02020603050405020304" pitchFamily="18" charset="0"/>
                  </a:rPr>
                  <a:t>tion</a:t>
                </a:r>
                <a:r>
                  <a:rPr lang="en-US" altLang="de-DE" sz="3600" dirty="0">
                    <a:cs typeface="Times New Roman" panose="02020603050405020304" pitchFamily="18" charset="0"/>
                  </a:rPr>
                  <a:t>, a new hourly forecasting for solar irradiance based on the ensemble hybrid model CNN-LSTM-MLP with ICEEMDAN </a:t>
                </a:r>
                <a:r>
                  <a:rPr lang="en-US" altLang="de-DE" sz="3600" dirty="0" err="1">
                    <a:cs typeface="Times New Roman" panose="02020603050405020304" pitchFamily="18" charset="0"/>
                  </a:rPr>
                  <a:t>decomposi-tion</a:t>
                </a:r>
                <a:r>
                  <a:rPr lang="en-US" altLang="de-DE" sz="3600" dirty="0">
                    <a:cs typeface="Times New Roman" panose="02020603050405020304" pitchFamily="18" charset="0"/>
                  </a:rPr>
                  <a:t> approach is proposed. In this framework, the solar irradiance time series are decomposed using the ICEEMDAN method, and the sub-series of decomposed </a:t>
                </a:r>
                <a:r>
                  <a:rPr lang="en-US" altLang="de-DE" sz="3600" dirty="0" err="1">
                    <a:cs typeface="Times New Roman" panose="02020603050405020304" pitchFamily="18" charset="0"/>
                  </a:rPr>
                  <a:t>IMfs</a:t>
                </a:r>
                <a:r>
                  <a:rPr lang="en-US" altLang="de-DE" sz="3600" dirty="0">
                    <a:cs typeface="Times New Roman" panose="02020603050405020304" pitchFamily="18" charset="0"/>
                  </a:rPr>
                  <a:t> are input to the ensemble </a:t>
                </a:r>
                <a:r>
                  <a:rPr lang="en-US" altLang="de-DE" sz="3600" dirty="0" err="1">
                    <a:cs typeface="Times New Roman" panose="02020603050405020304" pitchFamily="18" charset="0"/>
                  </a:rPr>
                  <a:t>hy-brid</a:t>
                </a:r>
                <a:r>
                  <a:rPr lang="en-US" altLang="de-DE" sz="3600" dirty="0">
                    <a:cs typeface="Times New Roman" panose="02020603050405020304" pitchFamily="18" charset="0"/>
                  </a:rPr>
                  <a:t> model for forecasting. This method takes full advantage of the high interference resistance of the integrated hybrid model.</a:t>
                </a:r>
              </a:p>
              <a:p>
                <a:pPr lvl="2" indent="457200" algn="just">
                  <a:spcBef>
                    <a:spcPct val="0"/>
                  </a:spcBef>
                  <a:buFontTx/>
                  <a:buNone/>
                </a:pPr>
                <a:r>
                  <a:rPr lang="en-US" altLang="de-DE" sz="3600" dirty="0">
                    <a:cs typeface="Times New Roman" panose="02020603050405020304" pitchFamily="18" charset="0"/>
                  </a:rPr>
                  <a:t>ICEEMDAN is an advanced version of EMD based techniques, which resolves the problems of frequency aliasing and spurious modes as </a:t>
                </a:r>
                <a:r>
                  <a:rPr lang="en-US" altLang="de-DE" sz="3600" dirty="0" err="1">
                    <a:cs typeface="Times New Roman" panose="02020603050405020304" pitchFamily="18" charset="0"/>
                  </a:rPr>
                  <a:t>suf-fered</a:t>
                </a:r>
                <a:r>
                  <a:rPr lang="en-US" altLang="de-DE" sz="3600" dirty="0">
                    <a:cs typeface="Times New Roman" panose="02020603050405020304" pitchFamily="18" charset="0"/>
                  </a:rPr>
                  <a:t> by its predecessors. [1]. </a:t>
                </a:r>
              </a:p>
              <a:p>
                <a:pPr lvl="2" indent="457200" algn="just">
                  <a:spcBef>
                    <a:spcPct val="0"/>
                  </a:spcBef>
                  <a:buFontTx/>
                  <a:buNone/>
                </a:pPr>
                <a:r>
                  <a:rPr lang="en-US" altLang="de-DE" sz="3600" dirty="0">
                    <a:cs typeface="Times New Roman" panose="02020603050405020304" pitchFamily="18" charset="0"/>
                  </a:rPr>
                  <a:t>The solar irradiance time-series signal can be expressed as the sum of n IMFs and t residuals after ICEEMDAN decomposition, i.e.</a:t>
                </a:r>
              </a:p>
              <a:p>
                <a:pPr lvl="2" algn="just">
                  <a:spcBef>
                    <a:spcPct val="0"/>
                  </a:spcBef>
                  <a:buFontTx/>
                  <a:buNone/>
                </a:pPr>
                <a:r>
                  <a:rPr lang="en-GB" altLang="zh-CN" sz="3600" dirty="0" smtClean="0">
                    <a:ea typeface="等线" panose="02010600030101010101" pitchFamily="2" charset="-122"/>
                  </a:rPr>
                  <a:t> </a:t>
                </a:r>
                <a:endParaRPr lang="en-US" altLang="de-DE" sz="3600" dirty="0">
                  <a:cs typeface="Times New Roman" panose="02020603050405020304" pitchFamily="18" charset="0"/>
                </a:endParaRPr>
              </a:p>
              <a:p>
                <a:pPr lvl="2" algn="just">
                  <a:spcBef>
                    <a:spcPct val="0"/>
                  </a:spcBef>
                  <a:buFontTx/>
                  <a:buNone/>
                </a:pPr>
                <a14:m>
                  <m:oMathPara xmlns:m="http://schemas.openxmlformats.org/officeDocument/2006/math">
                    <m:oMathParaPr>
                      <m:jc m:val="centerGroup"/>
                    </m:oMathParaPr>
                    <m:oMath xmlns:m="http://schemas.openxmlformats.org/officeDocument/2006/math">
                      <m:r>
                        <a:rPr lang="en-US" altLang="zh-CN" sz="3600" b="0" i="1" kern="0" smtClean="0">
                          <a:latin typeface="Cambria Math" panose="02040503050406030204" pitchFamily="18" charset="0"/>
                          <a:ea typeface="等线" panose="02010600030101010101" pitchFamily="2" charset="-122"/>
                          <a:cs typeface="Times New Roman" panose="02020603050405020304" pitchFamily="18" charset="0"/>
                        </a:rPr>
                        <m:t>             </m:t>
                      </m:r>
                      <m:r>
                        <a:rPr lang="en-US" altLang="zh-CN" sz="3600" i="1" kern="0">
                          <a:latin typeface="Cambria Math" panose="02040503050406030204" pitchFamily="18" charset="0"/>
                          <a:ea typeface="等线" panose="02010600030101010101" pitchFamily="2" charset="-122"/>
                          <a:cs typeface="Times New Roman" panose="02020603050405020304" pitchFamily="18" charset="0"/>
                        </a:rPr>
                        <m:t>𝑥</m:t>
                      </m:r>
                      <m:d>
                        <m:dPr>
                          <m:ctrlPr>
                            <a:rPr lang="zh-CN" altLang="zh-CN" sz="3600" i="1" kern="0">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3600" i="1" kern="0">
                              <a:effectLst/>
                              <a:latin typeface="Cambria Math" panose="02040503050406030204" pitchFamily="18" charset="0"/>
                              <a:ea typeface="等线" panose="02010600030101010101" pitchFamily="2" charset="-122"/>
                              <a:cs typeface="Times New Roman" panose="02020603050405020304" pitchFamily="18" charset="0"/>
                            </a:rPr>
                            <m:t>𝑡</m:t>
                          </m:r>
                        </m:e>
                      </m:d>
                      <m:r>
                        <a:rPr lang="en-US" altLang="zh-CN" sz="3600" kern="0">
                          <a:effectLst/>
                          <a:latin typeface="Cambria Math" panose="02040503050406030204" pitchFamily="18" charset="0"/>
                          <a:ea typeface="等线" panose="02010600030101010101" pitchFamily="2" charset="-122"/>
                          <a:cs typeface="Times New Roman" panose="02020603050405020304" pitchFamily="18" charset="0"/>
                        </a:rPr>
                        <m:t>=</m:t>
                      </m:r>
                      <m:nary>
                        <m:naryPr>
                          <m:chr m:val="∑"/>
                          <m:limLoc m:val="undOvr"/>
                          <m:grow m:val="on"/>
                          <m:ctrlPr>
                            <a:rPr lang="zh-CN" altLang="zh-CN" sz="3600" i="1" kern="0">
                              <a:effectLst/>
                              <a:latin typeface="Cambria Math" panose="02040503050406030204" pitchFamily="18" charset="0"/>
                              <a:ea typeface="Cambria Math" panose="02040503050406030204" pitchFamily="18" charset="0"/>
                              <a:cs typeface="Times New Roman" panose="02020603050405020304" pitchFamily="18" charset="0"/>
                            </a:rPr>
                          </m:ctrlPr>
                        </m:naryPr>
                        <m:sub>
                          <m:r>
                            <a:rPr lang="en-US" altLang="zh-CN" sz="3600" i="1" kern="0">
                              <a:effectLst/>
                              <a:latin typeface="Cambria Math" panose="02040503050406030204" pitchFamily="18" charset="0"/>
                              <a:ea typeface="等线" panose="02010600030101010101" pitchFamily="2" charset="-122"/>
                              <a:cs typeface="Times New Roman" panose="02020603050405020304" pitchFamily="18" charset="0"/>
                            </a:rPr>
                            <m:t>𝑗</m:t>
                          </m:r>
                          <m:r>
                            <a:rPr lang="en-US" altLang="zh-CN" sz="3600" kern="0">
                              <a:effectLst/>
                              <a:latin typeface="Cambria Math" panose="02040503050406030204" pitchFamily="18" charset="0"/>
                              <a:ea typeface="等线" panose="02010600030101010101" pitchFamily="2" charset="-122"/>
                              <a:cs typeface="Times New Roman" panose="02020603050405020304" pitchFamily="18" charset="0"/>
                            </a:rPr>
                            <m:t>=1</m:t>
                          </m:r>
                        </m:sub>
                        <m:sup>
                          <m:r>
                            <a:rPr lang="en-US" altLang="zh-CN" sz="3600" i="1" kern="0">
                              <a:effectLst/>
                              <a:latin typeface="Cambria Math" panose="02040503050406030204" pitchFamily="18" charset="0"/>
                              <a:ea typeface="等线" panose="02010600030101010101" pitchFamily="2" charset="-122"/>
                              <a:cs typeface="Times New Roman" panose="02020603050405020304" pitchFamily="18" charset="0"/>
                            </a:rPr>
                            <m:t>𝑛</m:t>
                          </m:r>
                        </m:sup>
                        <m:e>
                          <m:r>
                            <a:rPr lang="en-US" altLang="zh-CN" sz="3600" kern="0">
                              <a:effectLst/>
                              <a:latin typeface="Cambria Math" panose="02040503050406030204" pitchFamily="18" charset="0"/>
                              <a:ea typeface="等线" panose="02010600030101010101" pitchFamily="2" charset="-122"/>
                              <a:cs typeface="Times New Roman" panose="02020603050405020304" pitchFamily="18" charset="0"/>
                            </a:rPr>
                            <m:t> </m:t>
                          </m:r>
                        </m:e>
                      </m:nary>
                      <m:func>
                        <m:funcPr>
                          <m:ctrlPr>
                            <a:rPr lang="zh-CN" altLang="zh-CN" sz="3600" i="1" kern="0">
                              <a:effectLst/>
                              <a:latin typeface="Cambria Math" panose="02040503050406030204" pitchFamily="18" charset="0"/>
                              <a:ea typeface="Cambria Math" panose="02040503050406030204" pitchFamily="18" charset="0"/>
                              <a:cs typeface="Times New Roman" panose="02020603050405020304" pitchFamily="18" charset="0"/>
                            </a:rPr>
                          </m:ctrlPr>
                        </m:funcPr>
                        <m:fName>
                          <m:sSub>
                            <m:sSubPr>
                              <m:ctrlPr>
                                <a:rPr lang="zh-CN" altLang="zh-CN" sz="3600" i="1" kern="0">
                                  <a:effectLst/>
                                  <a:latin typeface="Cambria Math" panose="02040503050406030204" pitchFamily="18" charset="0"/>
                                  <a:ea typeface="Cambria Math" panose="02040503050406030204" pitchFamily="18" charset="0"/>
                                  <a:cs typeface="Times New Roman" panose="02020603050405020304" pitchFamily="18" charset="0"/>
                                </a:rPr>
                              </m:ctrlPr>
                            </m:sSubPr>
                            <m:e>
                              <m:r>
                                <m:rPr>
                                  <m:sty m:val="p"/>
                                </m:rPr>
                                <a:rPr lang="en-US" altLang="zh-CN" sz="3600" kern="0">
                                  <a:effectLst/>
                                  <a:latin typeface="Cambria Math" panose="02040503050406030204" pitchFamily="18" charset="0"/>
                                  <a:ea typeface="等线" panose="02010600030101010101" pitchFamily="2" charset="-122"/>
                                  <a:cs typeface="Times New Roman" panose="02020603050405020304" pitchFamily="18" charset="0"/>
                                </a:rPr>
                                <m:t>IMF</m:t>
                              </m:r>
                            </m:e>
                            <m:sub>
                              <m:r>
                                <a:rPr lang="en-US" altLang="zh-CN" sz="3600" i="1" kern="0">
                                  <a:effectLst/>
                                  <a:latin typeface="Cambria Math" panose="02040503050406030204" pitchFamily="18" charset="0"/>
                                  <a:ea typeface="等线" panose="02010600030101010101" pitchFamily="2" charset="-122"/>
                                  <a:cs typeface="Times New Roman" panose="02020603050405020304" pitchFamily="18" charset="0"/>
                                </a:rPr>
                                <m:t>𝑗</m:t>
                              </m:r>
                            </m:sub>
                          </m:sSub>
                        </m:fName>
                        <m:e>
                          <m:d>
                            <m:dPr>
                              <m:ctrlPr>
                                <a:rPr lang="zh-CN" altLang="zh-CN" sz="3600" i="1" kern="0">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3600" i="1" kern="0">
                                  <a:effectLst/>
                                  <a:latin typeface="Cambria Math" panose="02040503050406030204" pitchFamily="18" charset="0"/>
                                  <a:ea typeface="等线" panose="02010600030101010101" pitchFamily="2" charset="-122"/>
                                  <a:cs typeface="Times New Roman" panose="02020603050405020304" pitchFamily="18" charset="0"/>
                                </a:rPr>
                                <m:t>𝑡</m:t>
                              </m:r>
                            </m:e>
                          </m:d>
                        </m:e>
                      </m:func>
                      <m:r>
                        <a:rPr lang="en-US" altLang="zh-CN" sz="3600" kern="0">
                          <a:effectLst/>
                          <a:latin typeface="Cambria Math" panose="02040503050406030204" pitchFamily="18" charset="0"/>
                          <a:ea typeface="等线" panose="02010600030101010101" pitchFamily="2" charset="-122"/>
                          <a:cs typeface="Times New Roman" panose="02020603050405020304" pitchFamily="18" charset="0"/>
                        </a:rPr>
                        <m:t>+</m:t>
                      </m:r>
                      <m:r>
                        <a:rPr lang="en-US" altLang="zh-CN" sz="3600" i="1" kern="0">
                          <a:effectLst/>
                          <a:latin typeface="Cambria Math" panose="02040503050406030204" pitchFamily="18" charset="0"/>
                          <a:ea typeface="等线" panose="02010600030101010101" pitchFamily="2" charset="-122"/>
                          <a:cs typeface="Times New Roman" panose="02020603050405020304" pitchFamily="18" charset="0"/>
                        </a:rPr>
                        <m:t>𝑟</m:t>
                      </m:r>
                      <m:d>
                        <m:dPr>
                          <m:ctrlPr>
                            <a:rPr lang="zh-CN" altLang="zh-CN" sz="3600" i="1" kern="0">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3600" i="1" kern="0">
                              <a:effectLst/>
                              <a:latin typeface="Cambria Math" panose="02040503050406030204" pitchFamily="18" charset="0"/>
                              <a:ea typeface="等线" panose="02010600030101010101" pitchFamily="2" charset="-122"/>
                              <a:cs typeface="Times New Roman" panose="02020603050405020304" pitchFamily="18" charset="0"/>
                            </a:rPr>
                            <m:t>𝑡</m:t>
                          </m:r>
                        </m:e>
                      </m:d>
                      <m:r>
                        <a:rPr lang="en-US" altLang="zh-CN" sz="3600" b="0" i="1" kern="0" smtClean="0">
                          <a:effectLst/>
                          <a:latin typeface="Cambria Math" panose="02040503050406030204" pitchFamily="18" charset="0"/>
                          <a:ea typeface="等线" panose="02010600030101010101" pitchFamily="2" charset="-122"/>
                          <a:cs typeface="Times New Roman" panose="02020603050405020304" pitchFamily="18" charset="0"/>
                        </a:rPr>
                        <m:t>          </m:t>
                      </m:r>
                      <m:d>
                        <m:dPr>
                          <m:ctrlPr>
                            <a:rPr lang="zh-CN" altLang="zh-CN" sz="3600" i="1" kern="0">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3600" kern="0">
                              <a:effectLst/>
                              <a:latin typeface="Cambria Math" panose="02040503050406030204" pitchFamily="18" charset="0"/>
                              <a:ea typeface="等线" panose="02010600030101010101" pitchFamily="2" charset="-122"/>
                              <a:cs typeface="Times New Roman" panose="02020603050405020304" pitchFamily="18" charset="0"/>
                            </a:rPr>
                            <m:t>1</m:t>
                          </m:r>
                        </m:e>
                      </m:d>
                    </m:oMath>
                  </m:oMathPara>
                </a14:m>
                <a:endParaRPr lang="en-US" altLang="de-DE" sz="3300" dirty="0">
                  <a:cs typeface="Times New Roman" panose="02020603050405020304" pitchFamily="18" charset="0"/>
                </a:endParaRPr>
              </a:p>
              <a:p>
                <a:pPr lvl="2" algn="just">
                  <a:spcBef>
                    <a:spcPct val="0"/>
                  </a:spcBef>
                  <a:buFontTx/>
                  <a:buNone/>
                </a:pPr>
                <a:endParaRPr lang="en-AU" altLang="de-DE" sz="3300" dirty="0"/>
              </a:p>
            </p:txBody>
          </p:sp>
        </mc:Choice>
        <mc:Fallback xmlns="">
          <p:sp>
            <p:nvSpPr>
              <p:cNvPr id="2070" name="Text Box 173"/>
              <p:cNvSpPr txBox="1">
                <a:spLocks noRot="1" noChangeAspect="1" noMove="1" noResize="1" noEditPoints="1" noAdjustHandles="1" noChangeArrowheads="1" noChangeShapeType="1" noTextEdit="1"/>
              </p:cNvSpPr>
              <p:nvPr/>
            </p:nvSpPr>
            <p:spPr bwMode="auto">
              <a:xfrm>
                <a:off x="374650" y="23642765"/>
                <a:ext cx="9650413" cy="9461139"/>
              </a:xfrm>
              <a:prstGeom prst="rect">
                <a:avLst/>
              </a:prstGeom>
              <a:blipFill>
                <a:blip r:embed="rId2"/>
                <a:stretch>
                  <a:fillRect t="-322" r="-1894" b="-33634"/>
                </a:stretch>
              </a:blip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p:sp>
        <p:nvSpPr>
          <p:cNvPr id="2072" name="Text Box 178"/>
          <p:cNvSpPr txBox="1">
            <a:spLocks noChangeArrowheads="1"/>
          </p:cNvSpPr>
          <p:nvPr/>
        </p:nvSpPr>
        <p:spPr bwMode="auto">
          <a:xfrm>
            <a:off x="10864850" y="8262857"/>
            <a:ext cx="9934575" cy="1341913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indent="457200" algn="just">
              <a:spcBef>
                <a:spcPct val="0"/>
              </a:spcBef>
              <a:buFontTx/>
              <a:buNone/>
            </a:pPr>
            <a:r>
              <a:rPr lang="en-US" altLang="de-DE" sz="3600" smtClean="0"/>
              <a:t>In </a:t>
            </a:r>
            <a:r>
              <a:rPr lang="en-US" altLang="de-DE" sz="3600"/>
              <a:t>this work, irradiance measured from mete-orological ground stations is used to predict irra-diance for the next hour. three real-world datasets were used to evaluate the performance of the proposed model in hourly irradiance prediction. the three datasets are Denver, Clark, and Folsom, all located in the United States, containing pri-marily air temperature, humidity, historical irra-diance, wind speed, and other relevant weather parameters hourly historical data from Denver, Clark and Folsom are from the measurement and instrumentation data center (MIDC) of the natio-nal solar radiation database, provided by the na-tional renewable energy laboratory, https://midcdmz.nrel.gov. </a:t>
            </a:r>
            <a:endParaRPr lang="en-US" altLang="de-DE" sz="3600" smtClean="0"/>
          </a:p>
          <a:p>
            <a:pPr indent="457200" algn="just">
              <a:spcBef>
                <a:spcPct val="0"/>
              </a:spcBef>
              <a:buFontTx/>
              <a:buNone/>
            </a:pPr>
            <a:r>
              <a:rPr lang="en-US" altLang="de-DE" sz="3600" smtClean="0"/>
              <a:t>The </a:t>
            </a:r>
            <a:r>
              <a:rPr lang="en-US" altLang="de-DE" sz="3600"/>
              <a:t>conventional evaluation metrics root mean square error (RMSE), standardized root mean square error (nRMSE), mean absolute error (MAE), and square of R (R2) were also calculated for three different datasets to evaluate the effec-tiveness of the model. The results corresponding to the calculated metrics and visualization results for the different data sets are shown in Table 1 and Figs. 2 to 3. </a:t>
            </a:r>
          </a:p>
        </p:txBody>
      </p:sp>
      <p:sp>
        <p:nvSpPr>
          <p:cNvPr id="2074" name="Rectangle 195"/>
          <p:cNvSpPr>
            <a:spLocks noChangeArrowheads="1"/>
          </p:cNvSpPr>
          <p:nvPr/>
        </p:nvSpPr>
        <p:spPr bwMode="auto">
          <a:xfrm>
            <a:off x="10947400" y="6553200"/>
            <a:ext cx="9871075" cy="1579563"/>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smtClean="0">
                <a:cs typeface="Times New Roman" panose="02020603050405020304" pitchFamily="18" charset="0"/>
              </a:rPr>
              <a:t>Results</a:t>
            </a:r>
            <a:endParaRPr lang="en-AU" altLang="de-DE" sz="5900" b="1"/>
          </a:p>
        </p:txBody>
      </p:sp>
      <p:sp>
        <p:nvSpPr>
          <p:cNvPr id="2075" name="Text Box 203"/>
          <p:cNvSpPr txBox="1">
            <a:spLocks noChangeArrowheads="1"/>
          </p:cNvSpPr>
          <p:nvPr/>
        </p:nvSpPr>
        <p:spPr bwMode="auto">
          <a:xfrm>
            <a:off x="21488399" y="8153400"/>
            <a:ext cx="9505609" cy="57912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indent="457200" algn="just">
              <a:buFontTx/>
              <a:buNone/>
            </a:pPr>
            <a:r>
              <a:rPr lang="en-US" altLang="de-DE" sz="3600" smtClean="0"/>
              <a:t>From </a:t>
            </a:r>
            <a:r>
              <a:rPr lang="en-US" altLang="de-DE" sz="3600"/>
              <a:t>Table 1 and Figs. 2 to 3, it can be seen that the ICEEMDAN method proposed in this paper has obvious advantages compared with the other three methods, with RMSE, nRMSE, and MAE all close to the minimum value, and the three indi-cators of the more volatile Denver data set can still reach 38.32, 9.87, and 18.89, respectively;R2 is almost close to 1, and the more volatile Denver data set can also reach 98.02%, showing a more satisfactory prediction effect. </a:t>
            </a:r>
            <a:endParaRPr lang="en-US" altLang="de-DE" sz="3600" dirty="0">
              <a:cs typeface="Times New Roman" panose="02020603050405020304" pitchFamily="18" charset="0"/>
            </a:endParaRPr>
          </a:p>
        </p:txBody>
      </p:sp>
      <p:pic>
        <p:nvPicPr>
          <p:cNvPr id="2076" name="图片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346400" y="2895600"/>
            <a:ext cx="1989138"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 name="组合 13"/>
          <p:cNvGrpSpPr/>
          <p:nvPr/>
        </p:nvGrpSpPr>
        <p:grpSpPr>
          <a:xfrm>
            <a:off x="914400" y="3352800"/>
            <a:ext cx="6988175" cy="1295400"/>
            <a:chOff x="1030288" y="2971800"/>
            <a:chExt cx="6988175" cy="1295400"/>
          </a:xfrm>
        </p:grpSpPr>
        <p:pic>
          <p:nvPicPr>
            <p:cNvPr id="2077" name="图片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2971800"/>
              <a:ext cx="580866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8" name="图片 5"/>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030288" y="3124200"/>
              <a:ext cx="11588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81" name="文本框 9"/>
          <p:cNvSpPr txBox="1">
            <a:spLocks noChangeArrowheads="1"/>
          </p:cNvSpPr>
          <p:nvPr/>
        </p:nvSpPr>
        <p:spPr bwMode="auto">
          <a:xfrm>
            <a:off x="935831" y="39755802"/>
            <a:ext cx="89154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zh-CN" sz="3300" b="1" dirty="0">
                <a:ea typeface="宋体" panose="02010600030101010101" pitchFamily="2" charset="-122"/>
              </a:rPr>
              <a:t>Fig.1</a:t>
            </a:r>
            <a:r>
              <a:rPr lang="en-US" altLang="zh-CN" sz="3300" b="1">
                <a:ea typeface="宋体" panose="02010600030101010101" pitchFamily="2" charset="-122"/>
              </a:rPr>
              <a:t>. </a:t>
            </a:r>
            <a:r>
              <a:rPr lang="en-US" altLang="zh-CN" sz="3300">
                <a:ea typeface="宋体" panose="02010600030101010101" pitchFamily="2" charset="-122"/>
              </a:rPr>
              <a:t>Simplified diagram of the new prediction architecture proposed in this paper.</a:t>
            </a:r>
            <a:endParaRPr lang="en-US" altLang="zh-CN" sz="3300" dirty="0">
              <a:ea typeface="宋体" panose="02010600030101010101" pitchFamily="2" charset="-122"/>
            </a:endParaRPr>
          </a:p>
        </p:txBody>
      </p:sp>
      <p:pic>
        <p:nvPicPr>
          <p:cNvPr id="42" name="图片 41"/>
          <p:cNvPicPr/>
          <p:nvPr/>
        </p:nvPicPr>
        <p:blipFill>
          <a:blip r:embed="rId6" cstate="print">
            <a:extLst>
              <a:ext uri="{28A0092B-C50C-407E-A947-70E740481C1C}">
                <a14:useLocalDpi xmlns:a14="http://schemas.microsoft.com/office/drawing/2010/main" val="0"/>
              </a:ext>
            </a:extLst>
          </a:blip>
          <a:stretch>
            <a:fillRect/>
          </a:stretch>
        </p:blipFill>
        <p:spPr>
          <a:xfrm>
            <a:off x="495300" y="36880800"/>
            <a:ext cx="9683750" cy="2510630"/>
          </a:xfrm>
          <a:prstGeom prst="rect">
            <a:avLst/>
          </a:prstGeom>
        </p:spPr>
      </p:pic>
      <p:pic>
        <p:nvPicPr>
          <p:cNvPr id="11" name="图片 10"/>
          <p:cNvPicPr>
            <a:picLocks noChangeAspect="1"/>
          </p:cNvPicPr>
          <p:nvPr/>
        </p:nvPicPr>
        <p:blipFill>
          <a:blip r:embed="rId7"/>
          <a:stretch>
            <a:fillRect/>
          </a:stretch>
        </p:blipFill>
        <p:spPr>
          <a:xfrm>
            <a:off x="11125200" y="22500919"/>
            <a:ext cx="9521969" cy="8710045"/>
          </a:xfrm>
          <a:prstGeom prst="rect">
            <a:avLst/>
          </a:prstGeom>
        </p:spPr>
      </p:pic>
      <p:pic>
        <p:nvPicPr>
          <p:cNvPr id="46" name="图片 45"/>
          <p:cNvPicPr/>
          <p:nvPr/>
        </p:nvPicPr>
        <p:blipFill rotWithShape="1">
          <a:blip r:embed="rId8" cstate="print">
            <a:extLst>
              <a:ext uri="{28A0092B-C50C-407E-A947-70E740481C1C}">
                <a14:useLocalDpi xmlns:a14="http://schemas.microsoft.com/office/drawing/2010/main" val="0"/>
              </a:ext>
            </a:extLst>
          </a:blip>
          <a:srcRect l="8944" t="2512" r="7573" b="3269"/>
          <a:stretch/>
        </p:blipFill>
        <p:spPr bwMode="auto">
          <a:xfrm>
            <a:off x="11089341" y="32278202"/>
            <a:ext cx="9594850" cy="6430088"/>
          </a:xfrm>
          <a:prstGeom prst="rect">
            <a:avLst/>
          </a:prstGeom>
          <a:ln>
            <a:noFill/>
          </a:ln>
          <a:extLst>
            <a:ext uri="{53640926-AAD7-44D8-BBD7-CCE9431645EC}">
              <a14:shadowObscured xmlns:a14="http://schemas.microsoft.com/office/drawing/2010/main"/>
            </a:ext>
          </a:extLst>
        </p:spPr>
      </p:pic>
      <p:sp>
        <p:nvSpPr>
          <p:cNvPr id="50" name="Rectangle 154"/>
          <p:cNvSpPr>
            <a:spLocks noChangeArrowheads="1"/>
          </p:cNvSpPr>
          <p:nvPr/>
        </p:nvSpPr>
        <p:spPr bwMode="auto">
          <a:xfrm>
            <a:off x="21294725" y="31796037"/>
            <a:ext cx="9871075" cy="1579563"/>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US" altLang="de-DE" sz="5900" b="1" smtClean="0">
                <a:cs typeface="Times New Roman" panose="02020603050405020304" pitchFamily="18" charset="0"/>
              </a:rPr>
              <a:t>Acknowledgements</a:t>
            </a:r>
            <a:r>
              <a:rPr lang="es-ES" altLang="de-DE" sz="5900" b="1" smtClean="0"/>
              <a:t> </a:t>
            </a:r>
            <a:endParaRPr lang="en-AU" altLang="de-DE" sz="5900" b="1" dirty="0"/>
          </a:p>
        </p:txBody>
      </p:sp>
      <p:sp>
        <p:nvSpPr>
          <p:cNvPr id="51" name="Text Box 156"/>
          <p:cNvSpPr txBox="1">
            <a:spLocks noChangeArrowheads="1"/>
          </p:cNvSpPr>
          <p:nvPr/>
        </p:nvSpPr>
        <p:spPr bwMode="auto">
          <a:xfrm>
            <a:off x="21488400" y="33832521"/>
            <a:ext cx="9601200" cy="2514879"/>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1" algn="just">
              <a:spcBef>
                <a:spcPct val="0"/>
              </a:spcBef>
              <a:buFontTx/>
              <a:buNone/>
            </a:pPr>
            <a:r>
              <a:rPr lang="en-US" altLang="de-DE" sz="3600"/>
              <a:t>This research was funded by the National Natural Science Foundation of China (61875171, 61865015), which is gratefully acknowledged by the author.</a:t>
            </a:r>
            <a:endParaRPr lang="pt-BR" altLang="de-DE" sz="3600" dirty="0"/>
          </a:p>
        </p:txBody>
      </p:sp>
      <p:sp>
        <p:nvSpPr>
          <p:cNvPr id="52" name="Rectangle 195"/>
          <p:cNvSpPr>
            <a:spLocks noChangeArrowheads="1"/>
          </p:cNvSpPr>
          <p:nvPr/>
        </p:nvSpPr>
        <p:spPr bwMode="auto">
          <a:xfrm>
            <a:off x="21336000" y="6553200"/>
            <a:ext cx="9871075" cy="1579563"/>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smtClean="0">
                <a:cs typeface="Times New Roman" panose="02020603050405020304" pitchFamily="18" charset="0"/>
              </a:rPr>
              <a:t>Discussion</a:t>
            </a:r>
            <a:r>
              <a:rPr lang="es-ES" altLang="de-DE" sz="5900" b="1" smtClean="0"/>
              <a:t> </a:t>
            </a:r>
            <a:endParaRPr lang="en-AU" altLang="de-DE" sz="5900" b="1"/>
          </a:p>
        </p:txBody>
      </p:sp>
      <p:pic>
        <p:nvPicPr>
          <p:cNvPr id="32" name="图片 31"/>
          <p:cNvPicPr/>
          <p:nvPr/>
        </p:nvPicPr>
        <p:blipFill rotWithShape="1">
          <a:blip r:embed="rId9" cstate="print">
            <a:extLst>
              <a:ext uri="{28A0092B-C50C-407E-A947-70E740481C1C}">
                <a14:useLocalDpi xmlns:a14="http://schemas.microsoft.com/office/drawing/2010/main" val="0"/>
              </a:ext>
            </a:extLst>
          </a:blip>
          <a:srcRect l="4468" t="13101" r="4021" b="4145"/>
          <a:stretch/>
        </p:blipFill>
        <p:spPr bwMode="auto">
          <a:xfrm>
            <a:off x="21455743" y="14173200"/>
            <a:ext cx="9633857" cy="85344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39917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D3D0F4"/>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rgbClr val="D3D0F4"/>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TotalTime>
  <Words>753</Words>
  <Application>Microsoft Office PowerPoint</Application>
  <PresentationFormat>自定义</PresentationFormat>
  <Paragraphs>109</Paragraphs>
  <Slides>1</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vt:i4>
      </vt:variant>
    </vt:vector>
  </HeadingPairs>
  <TitlesOfParts>
    <vt:vector size="7" baseType="lpstr">
      <vt:lpstr>等线</vt:lpstr>
      <vt:lpstr>宋体</vt:lpstr>
      <vt:lpstr>Arial</vt:lpstr>
      <vt:lpstr>Cambria Math</vt:lpstr>
      <vt:lpstr>Times New Roman</vt:lpstr>
      <vt:lpstr>Diseño predeterminado</vt:lpstr>
      <vt:lpstr>PowerPoint 演示文稿</vt:lpstr>
    </vt:vector>
  </TitlesOfParts>
  <Company>Nun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Chris</dc:creator>
  <cp:lastModifiedBy>ASUS</cp:lastModifiedBy>
  <cp:revision>236</cp:revision>
  <cp:lastPrinted>2000-11-30T06:22:24Z</cp:lastPrinted>
  <dcterms:created xsi:type="dcterms:W3CDTF">1999-11-19T11:42:42Z</dcterms:created>
  <dcterms:modified xsi:type="dcterms:W3CDTF">2022-06-24T11:32:33Z</dcterms:modified>
</cp:coreProperties>
</file>