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56" r:id="rId2"/>
  </p:sldIdLst>
  <p:sldSz cx="32004000" cy="44958000"/>
  <p:notesSz cx="6732588" cy="9855200"/>
  <p:defaultTextStyle>
    <a:defPPr>
      <a:defRPr lang="en-AU"/>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8D8FCD"/>
    <a:srgbClr val="8183C7"/>
    <a:srgbClr val="6B6DBD"/>
    <a:srgbClr val="5D5FB7"/>
    <a:srgbClr val="008000"/>
    <a:srgbClr val="99FF99"/>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p:restoredLeft sz="15620"/>
    <p:restoredTop sz="99526" autoAdjust="0"/>
  </p:normalViewPr>
  <p:slideViewPr>
    <p:cSldViewPr>
      <p:cViewPr>
        <p:scale>
          <a:sx n="30" d="100"/>
          <a:sy n="30" d="100"/>
        </p:scale>
        <p:origin x="-594" y="-156"/>
      </p:cViewPr>
      <p:guideLst>
        <p:guide orient="horz" pos="19360"/>
        <p:guide pos="101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000500" y="7358063"/>
            <a:ext cx="24003000" cy="15651162"/>
          </a:xfrm>
        </p:spPr>
        <p:txBody>
          <a:bodyPr anchor="b"/>
          <a:lstStyle>
            <a:lvl1pPr algn="ctr">
              <a:defRPr sz="6000"/>
            </a:lvl1pPr>
          </a:lstStyle>
          <a:p>
            <a:r>
              <a:rPr lang="en-US"/>
              <a:t>Click to edit Master title style</a:t>
            </a:r>
            <a:endParaRPr lang="de-DE"/>
          </a:p>
        </p:txBody>
      </p:sp>
      <p:sp>
        <p:nvSpPr>
          <p:cNvPr id="3" name="Subtitle 2"/>
          <p:cNvSpPr>
            <a:spLocks noGrp="1"/>
          </p:cNvSpPr>
          <p:nvPr>
            <p:ph type="subTitle" idx="1"/>
          </p:nvPr>
        </p:nvSpPr>
        <p:spPr>
          <a:xfrm>
            <a:off x="4000500" y="23614063"/>
            <a:ext cx="24003000" cy="1085373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DE"/>
          </a:p>
        </p:txBody>
      </p:sp>
      <p:sp>
        <p:nvSpPr>
          <p:cNvPr id="4" name="Rectangle 4"/>
          <p:cNvSpPr>
            <a:spLocks noGrp="1" noChangeArrowheads="1"/>
          </p:cNvSpPr>
          <p:nvPr>
            <p:ph type="dt" sz="half" idx="10"/>
          </p:nvPr>
        </p:nvSpPr>
        <p:spPr>
          <a:ln/>
        </p:spPr>
        <p:txBody>
          <a:bodyPr/>
          <a:lstStyle>
            <a:lvl1pPr>
              <a:defRPr/>
            </a:lvl1pPr>
          </a:lstStyle>
          <a:p>
            <a:endParaRPr lang="en-AU" altLang="de-DE"/>
          </a:p>
        </p:txBody>
      </p:sp>
      <p:sp>
        <p:nvSpPr>
          <p:cNvPr id="5" name="Rectangle 5"/>
          <p:cNvSpPr>
            <a:spLocks noGrp="1" noChangeArrowheads="1"/>
          </p:cNvSpPr>
          <p:nvPr>
            <p:ph type="ftr" sz="quarter" idx="11"/>
          </p:nvPr>
        </p:nvSpPr>
        <p:spPr>
          <a:ln/>
        </p:spPr>
        <p:txBody>
          <a:bodyPr/>
          <a:lstStyle>
            <a:lvl1pPr>
              <a:defRPr/>
            </a:lvl1pPr>
          </a:lstStyle>
          <a:p>
            <a:endParaRPr lang="en-AU" altLang="de-DE"/>
          </a:p>
        </p:txBody>
      </p:sp>
      <p:sp>
        <p:nvSpPr>
          <p:cNvPr id="6" name="Rectangle 6"/>
          <p:cNvSpPr>
            <a:spLocks noGrp="1" noChangeArrowheads="1"/>
          </p:cNvSpPr>
          <p:nvPr>
            <p:ph type="sldNum" sz="quarter" idx="12"/>
          </p:nvPr>
        </p:nvSpPr>
        <p:spPr>
          <a:ln/>
        </p:spPr>
        <p:txBody>
          <a:bodyPr/>
          <a:lstStyle>
            <a:lvl1pPr>
              <a:defRPr/>
            </a:lvl1pPr>
          </a:lstStyle>
          <a:p>
            <a:fld id="{E7B0F2ED-571B-4C14-BD8B-6A30F3F1142F}" type="slidenum">
              <a:rPr lang="en-AU" altLang="de-DE"/>
              <a:pPr/>
              <a:t>‹#›</a:t>
            </a:fld>
            <a:endParaRPr lang="en-AU" alt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Rectangle 4"/>
          <p:cNvSpPr>
            <a:spLocks noGrp="1" noChangeArrowheads="1"/>
          </p:cNvSpPr>
          <p:nvPr>
            <p:ph type="dt" sz="half" idx="10"/>
          </p:nvPr>
        </p:nvSpPr>
        <p:spPr>
          <a:ln/>
        </p:spPr>
        <p:txBody>
          <a:bodyPr/>
          <a:lstStyle>
            <a:lvl1pPr>
              <a:defRPr/>
            </a:lvl1pPr>
          </a:lstStyle>
          <a:p>
            <a:endParaRPr lang="en-AU" altLang="de-DE"/>
          </a:p>
        </p:txBody>
      </p:sp>
      <p:sp>
        <p:nvSpPr>
          <p:cNvPr id="5" name="Rectangle 5"/>
          <p:cNvSpPr>
            <a:spLocks noGrp="1" noChangeArrowheads="1"/>
          </p:cNvSpPr>
          <p:nvPr>
            <p:ph type="ftr" sz="quarter" idx="11"/>
          </p:nvPr>
        </p:nvSpPr>
        <p:spPr>
          <a:ln/>
        </p:spPr>
        <p:txBody>
          <a:bodyPr/>
          <a:lstStyle>
            <a:lvl1pPr>
              <a:defRPr/>
            </a:lvl1pPr>
          </a:lstStyle>
          <a:p>
            <a:endParaRPr lang="en-AU" altLang="de-DE"/>
          </a:p>
        </p:txBody>
      </p:sp>
      <p:sp>
        <p:nvSpPr>
          <p:cNvPr id="6" name="Rectangle 6"/>
          <p:cNvSpPr>
            <a:spLocks noGrp="1" noChangeArrowheads="1"/>
          </p:cNvSpPr>
          <p:nvPr>
            <p:ph type="sldNum" sz="quarter" idx="12"/>
          </p:nvPr>
        </p:nvSpPr>
        <p:spPr>
          <a:ln/>
        </p:spPr>
        <p:txBody>
          <a:bodyPr/>
          <a:lstStyle>
            <a:lvl1pPr>
              <a:defRPr/>
            </a:lvl1pPr>
          </a:lstStyle>
          <a:p>
            <a:fld id="{6B00AD87-27B3-4AAD-8C0B-BCC0ADF64287}" type="slidenum">
              <a:rPr lang="en-AU" altLang="de-DE"/>
              <a:pPr/>
              <a:t>‹#›</a:t>
            </a:fld>
            <a:endParaRPr lang="en-AU" alt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2804438" y="3994150"/>
            <a:ext cx="6800850" cy="35967988"/>
          </a:xfrm>
        </p:spPr>
        <p:txBody>
          <a:bodyPr vert="eaVert"/>
          <a:lstStyle/>
          <a:p>
            <a:r>
              <a:rPr lang="en-US"/>
              <a:t>Click to edit Master title style</a:t>
            </a:r>
            <a:endParaRPr lang="de-DE"/>
          </a:p>
        </p:txBody>
      </p:sp>
      <p:sp>
        <p:nvSpPr>
          <p:cNvPr id="3" name="Vertical Text Placeholder 2"/>
          <p:cNvSpPr>
            <a:spLocks noGrp="1"/>
          </p:cNvSpPr>
          <p:nvPr>
            <p:ph type="body" orient="vert" idx="1"/>
          </p:nvPr>
        </p:nvSpPr>
        <p:spPr>
          <a:xfrm>
            <a:off x="2398713" y="3994150"/>
            <a:ext cx="20253325" cy="359679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Rectangle 4"/>
          <p:cNvSpPr>
            <a:spLocks noGrp="1" noChangeArrowheads="1"/>
          </p:cNvSpPr>
          <p:nvPr>
            <p:ph type="dt" sz="half" idx="10"/>
          </p:nvPr>
        </p:nvSpPr>
        <p:spPr>
          <a:ln/>
        </p:spPr>
        <p:txBody>
          <a:bodyPr/>
          <a:lstStyle>
            <a:lvl1pPr>
              <a:defRPr/>
            </a:lvl1pPr>
          </a:lstStyle>
          <a:p>
            <a:endParaRPr lang="en-AU" altLang="de-DE"/>
          </a:p>
        </p:txBody>
      </p:sp>
      <p:sp>
        <p:nvSpPr>
          <p:cNvPr id="5" name="Rectangle 5"/>
          <p:cNvSpPr>
            <a:spLocks noGrp="1" noChangeArrowheads="1"/>
          </p:cNvSpPr>
          <p:nvPr>
            <p:ph type="ftr" sz="quarter" idx="11"/>
          </p:nvPr>
        </p:nvSpPr>
        <p:spPr>
          <a:ln/>
        </p:spPr>
        <p:txBody>
          <a:bodyPr/>
          <a:lstStyle>
            <a:lvl1pPr>
              <a:defRPr/>
            </a:lvl1pPr>
          </a:lstStyle>
          <a:p>
            <a:endParaRPr lang="en-AU" altLang="de-DE"/>
          </a:p>
        </p:txBody>
      </p:sp>
      <p:sp>
        <p:nvSpPr>
          <p:cNvPr id="6" name="Rectangle 6"/>
          <p:cNvSpPr>
            <a:spLocks noGrp="1" noChangeArrowheads="1"/>
          </p:cNvSpPr>
          <p:nvPr>
            <p:ph type="sldNum" sz="quarter" idx="12"/>
          </p:nvPr>
        </p:nvSpPr>
        <p:spPr>
          <a:ln/>
        </p:spPr>
        <p:txBody>
          <a:bodyPr/>
          <a:lstStyle>
            <a:lvl1pPr>
              <a:defRPr/>
            </a:lvl1pPr>
          </a:lstStyle>
          <a:p>
            <a:fld id="{9A75E8EB-165A-4E7D-BD2E-E8151F830AC1}" type="slidenum">
              <a:rPr lang="en-AU" altLang="de-DE"/>
              <a:pPr/>
              <a:t>‹#›</a:t>
            </a:fld>
            <a:endParaRPr lang="en-AU" alt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Rectangle 4"/>
          <p:cNvSpPr>
            <a:spLocks noGrp="1" noChangeArrowheads="1"/>
          </p:cNvSpPr>
          <p:nvPr>
            <p:ph type="dt" sz="half" idx="10"/>
          </p:nvPr>
        </p:nvSpPr>
        <p:spPr>
          <a:ln/>
        </p:spPr>
        <p:txBody>
          <a:bodyPr/>
          <a:lstStyle>
            <a:lvl1pPr>
              <a:defRPr/>
            </a:lvl1pPr>
          </a:lstStyle>
          <a:p>
            <a:endParaRPr lang="en-AU" altLang="de-DE"/>
          </a:p>
        </p:txBody>
      </p:sp>
      <p:sp>
        <p:nvSpPr>
          <p:cNvPr id="5" name="Rectangle 5"/>
          <p:cNvSpPr>
            <a:spLocks noGrp="1" noChangeArrowheads="1"/>
          </p:cNvSpPr>
          <p:nvPr>
            <p:ph type="ftr" sz="quarter" idx="11"/>
          </p:nvPr>
        </p:nvSpPr>
        <p:spPr>
          <a:ln/>
        </p:spPr>
        <p:txBody>
          <a:bodyPr/>
          <a:lstStyle>
            <a:lvl1pPr>
              <a:defRPr/>
            </a:lvl1pPr>
          </a:lstStyle>
          <a:p>
            <a:endParaRPr lang="en-AU" altLang="de-DE"/>
          </a:p>
        </p:txBody>
      </p:sp>
      <p:sp>
        <p:nvSpPr>
          <p:cNvPr id="6" name="Rectangle 6"/>
          <p:cNvSpPr>
            <a:spLocks noGrp="1" noChangeArrowheads="1"/>
          </p:cNvSpPr>
          <p:nvPr>
            <p:ph type="sldNum" sz="quarter" idx="12"/>
          </p:nvPr>
        </p:nvSpPr>
        <p:spPr>
          <a:ln/>
        </p:spPr>
        <p:txBody>
          <a:bodyPr/>
          <a:lstStyle>
            <a:lvl1pPr>
              <a:defRPr/>
            </a:lvl1pPr>
          </a:lstStyle>
          <a:p>
            <a:fld id="{543F15B3-8E7D-4611-8E46-C775452D879A}" type="slidenum">
              <a:rPr lang="en-AU" altLang="de-DE"/>
              <a:pPr/>
              <a:t>‹#›</a:t>
            </a:fld>
            <a:endParaRPr lang="en-AU" alt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84400" y="11207750"/>
            <a:ext cx="27603450" cy="18702338"/>
          </a:xfrm>
        </p:spPr>
        <p:txBody>
          <a:bodyPr anchor="b"/>
          <a:lstStyle>
            <a:lvl1pPr>
              <a:defRPr sz="6000"/>
            </a:lvl1pPr>
          </a:lstStyle>
          <a:p>
            <a:r>
              <a:rPr lang="en-US"/>
              <a:t>Click to edit Master title style</a:t>
            </a:r>
            <a:endParaRPr lang="de-DE"/>
          </a:p>
        </p:txBody>
      </p:sp>
      <p:sp>
        <p:nvSpPr>
          <p:cNvPr id="3" name="Text Placeholder 2"/>
          <p:cNvSpPr>
            <a:spLocks noGrp="1"/>
          </p:cNvSpPr>
          <p:nvPr>
            <p:ph type="body" idx="1"/>
          </p:nvPr>
        </p:nvSpPr>
        <p:spPr>
          <a:xfrm>
            <a:off x="2184400" y="30086300"/>
            <a:ext cx="27603450" cy="9834563"/>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AU" altLang="de-DE"/>
          </a:p>
        </p:txBody>
      </p:sp>
      <p:sp>
        <p:nvSpPr>
          <p:cNvPr id="5" name="Rectangle 5"/>
          <p:cNvSpPr>
            <a:spLocks noGrp="1" noChangeArrowheads="1"/>
          </p:cNvSpPr>
          <p:nvPr>
            <p:ph type="ftr" sz="quarter" idx="11"/>
          </p:nvPr>
        </p:nvSpPr>
        <p:spPr>
          <a:ln/>
        </p:spPr>
        <p:txBody>
          <a:bodyPr/>
          <a:lstStyle>
            <a:lvl1pPr>
              <a:defRPr/>
            </a:lvl1pPr>
          </a:lstStyle>
          <a:p>
            <a:endParaRPr lang="en-AU" altLang="de-DE"/>
          </a:p>
        </p:txBody>
      </p:sp>
      <p:sp>
        <p:nvSpPr>
          <p:cNvPr id="6" name="Rectangle 6"/>
          <p:cNvSpPr>
            <a:spLocks noGrp="1" noChangeArrowheads="1"/>
          </p:cNvSpPr>
          <p:nvPr>
            <p:ph type="sldNum" sz="quarter" idx="12"/>
          </p:nvPr>
        </p:nvSpPr>
        <p:spPr>
          <a:ln/>
        </p:spPr>
        <p:txBody>
          <a:bodyPr/>
          <a:lstStyle>
            <a:lvl1pPr>
              <a:defRPr/>
            </a:lvl1pPr>
          </a:lstStyle>
          <a:p>
            <a:fld id="{9EDAA596-20FA-4B7A-B00B-D38F196E2E3A}" type="slidenum">
              <a:rPr lang="en-AU" altLang="de-DE"/>
              <a:pPr/>
              <a:t>‹#›</a:t>
            </a:fld>
            <a:endParaRPr lang="en-AU" alt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Content Placeholder 2"/>
          <p:cNvSpPr>
            <a:spLocks noGrp="1"/>
          </p:cNvSpPr>
          <p:nvPr>
            <p:ph sz="half" idx="1"/>
          </p:nvPr>
        </p:nvSpPr>
        <p:spPr>
          <a:xfrm>
            <a:off x="2398713" y="12987338"/>
            <a:ext cx="13527087" cy="2697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Content Placeholder 3"/>
          <p:cNvSpPr>
            <a:spLocks noGrp="1"/>
          </p:cNvSpPr>
          <p:nvPr>
            <p:ph sz="half" idx="2"/>
          </p:nvPr>
        </p:nvSpPr>
        <p:spPr>
          <a:xfrm>
            <a:off x="16078200" y="12987338"/>
            <a:ext cx="13527088" cy="2697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5" name="Rectangle 4"/>
          <p:cNvSpPr>
            <a:spLocks noGrp="1" noChangeArrowheads="1"/>
          </p:cNvSpPr>
          <p:nvPr>
            <p:ph type="dt" sz="half" idx="10"/>
          </p:nvPr>
        </p:nvSpPr>
        <p:spPr>
          <a:ln/>
        </p:spPr>
        <p:txBody>
          <a:bodyPr/>
          <a:lstStyle>
            <a:lvl1pPr>
              <a:defRPr/>
            </a:lvl1pPr>
          </a:lstStyle>
          <a:p>
            <a:endParaRPr lang="en-AU" altLang="de-DE"/>
          </a:p>
        </p:txBody>
      </p:sp>
      <p:sp>
        <p:nvSpPr>
          <p:cNvPr id="6" name="Rectangle 5"/>
          <p:cNvSpPr>
            <a:spLocks noGrp="1" noChangeArrowheads="1"/>
          </p:cNvSpPr>
          <p:nvPr>
            <p:ph type="ftr" sz="quarter" idx="11"/>
          </p:nvPr>
        </p:nvSpPr>
        <p:spPr>
          <a:ln/>
        </p:spPr>
        <p:txBody>
          <a:bodyPr/>
          <a:lstStyle>
            <a:lvl1pPr>
              <a:defRPr/>
            </a:lvl1pPr>
          </a:lstStyle>
          <a:p>
            <a:endParaRPr lang="en-AU" altLang="de-DE"/>
          </a:p>
        </p:txBody>
      </p:sp>
      <p:sp>
        <p:nvSpPr>
          <p:cNvPr id="7" name="Rectangle 6"/>
          <p:cNvSpPr>
            <a:spLocks noGrp="1" noChangeArrowheads="1"/>
          </p:cNvSpPr>
          <p:nvPr>
            <p:ph type="sldNum" sz="quarter" idx="12"/>
          </p:nvPr>
        </p:nvSpPr>
        <p:spPr>
          <a:ln/>
        </p:spPr>
        <p:txBody>
          <a:bodyPr/>
          <a:lstStyle>
            <a:lvl1pPr>
              <a:defRPr/>
            </a:lvl1pPr>
          </a:lstStyle>
          <a:p>
            <a:fld id="{0898B4DA-6C32-4326-A1F9-DC0BD9579685}" type="slidenum">
              <a:rPr lang="en-AU" altLang="de-DE"/>
              <a:pPr/>
              <a:t>‹#›</a:t>
            </a:fld>
            <a:endParaRPr lang="en-AU" alt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393950"/>
            <a:ext cx="27603450" cy="8689975"/>
          </a:xfrm>
        </p:spPr>
        <p:txBody>
          <a:bodyPr/>
          <a:lstStyle/>
          <a:p>
            <a:r>
              <a:rPr lang="en-US"/>
              <a:t>Click to edit Master title style</a:t>
            </a:r>
            <a:endParaRPr lang="de-DE"/>
          </a:p>
        </p:txBody>
      </p:sp>
      <p:sp>
        <p:nvSpPr>
          <p:cNvPr id="3" name="Text Placeholder 2"/>
          <p:cNvSpPr>
            <a:spLocks noGrp="1"/>
          </p:cNvSpPr>
          <p:nvPr>
            <p:ph type="body" idx="1"/>
          </p:nvPr>
        </p:nvSpPr>
        <p:spPr>
          <a:xfrm>
            <a:off x="2205038" y="11020425"/>
            <a:ext cx="13538200" cy="54022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205038" y="16422688"/>
            <a:ext cx="13538200" cy="24153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5" name="Text Placeholder 4"/>
          <p:cNvSpPr>
            <a:spLocks noGrp="1"/>
          </p:cNvSpPr>
          <p:nvPr>
            <p:ph type="body" sz="quarter" idx="3"/>
          </p:nvPr>
        </p:nvSpPr>
        <p:spPr>
          <a:xfrm>
            <a:off x="16202025" y="11020425"/>
            <a:ext cx="13606463" cy="54022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6202025" y="16422688"/>
            <a:ext cx="13606463" cy="24153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7" name="Rectangle 4"/>
          <p:cNvSpPr>
            <a:spLocks noGrp="1" noChangeArrowheads="1"/>
          </p:cNvSpPr>
          <p:nvPr>
            <p:ph type="dt" sz="half" idx="10"/>
          </p:nvPr>
        </p:nvSpPr>
        <p:spPr>
          <a:ln/>
        </p:spPr>
        <p:txBody>
          <a:bodyPr/>
          <a:lstStyle>
            <a:lvl1pPr>
              <a:defRPr/>
            </a:lvl1pPr>
          </a:lstStyle>
          <a:p>
            <a:endParaRPr lang="en-AU" altLang="de-DE"/>
          </a:p>
        </p:txBody>
      </p:sp>
      <p:sp>
        <p:nvSpPr>
          <p:cNvPr id="8" name="Rectangle 5"/>
          <p:cNvSpPr>
            <a:spLocks noGrp="1" noChangeArrowheads="1"/>
          </p:cNvSpPr>
          <p:nvPr>
            <p:ph type="ftr" sz="quarter" idx="11"/>
          </p:nvPr>
        </p:nvSpPr>
        <p:spPr>
          <a:ln/>
        </p:spPr>
        <p:txBody>
          <a:bodyPr/>
          <a:lstStyle>
            <a:lvl1pPr>
              <a:defRPr/>
            </a:lvl1pPr>
          </a:lstStyle>
          <a:p>
            <a:endParaRPr lang="en-AU" altLang="de-DE"/>
          </a:p>
        </p:txBody>
      </p:sp>
      <p:sp>
        <p:nvSpPr>
          <p:cNvPr id="9" name="Rectangle 6"/>
          <p:cNvSpPr>
            <a:spLocks noGrp="1" noChangeArrowheads="1"/>
          </p:cNvSpPr>
          <p:nvPr>
            <p:ph type="sldNum" sz="quarter" idx="12"/>
          </p:nvPr>
        </p:nvSpPr>
        <p:spPr>
          <a:ln/>
        </p:spPr>
        <p:txBody>
          <a:bodyPr/>
          <a:lstStyle>
            <a:lvl1pPr>
              <a:defRPr/>
            </a:lvl1pPr>
          </a:lstStyle>
          <a:p>
            <a:fld id="{84B80E26-0407-46C5-BB2A-67A30B5257CB}" type="slidenum">
              <a:rPr lang="en-AU" altLang="de-DE"/>
              <a:pPr/>
              <a:t>‹#›</a:t>
            </a:fld>
            <a:endParaRPr lang="en-AU" alt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Rectangle 4"/>
          <p:cNvSpPr>
            <a:spLocks noGrp="1" noChangeArrowheads="1"/>
          </p:cNvSpPr>
          <p:nvPr>
            <p:ph type="dt" sz="half" idx="10"/>
          </p:nvPr>
        </p:nvSpPr>
        <p:spPr>
          <a:ln/>
        </p:spPr>
        <p:txBody>
          <a:bodyPr/>
          <a:lstStyle>
            <a:lvl1pPr>
              <a:defRPr/>
            </a:lvl1pPr>
          </a:lstStyle>
          <a:p>
            <a:endParaRPr lang="en-AU" altLang="de-DE"/>
          </a:p>
        </p:txBody>
      </p:sp>
      <p:sp>
        <p:nvSpPr>
          <p:cNvPr id="4" name="Rectangle 5"/>
          <p:cNvSpPr>
            <a:spLocks noGrp="1" noChangeArrowheads="1"/>
          </p:cNvSpPr>
          <p:nvPr>
            <p:ph type="ftr" sz="quarter" idx="11"/>
          </p:nvPr>
        </p:nvSpPr>
        <p:spPr>
          <a:ln/>
        </p:spPr>
        <p:txBody>
          <a:bodyPr/>
          <a:lstStyle>
            <a:lvl1pPr>
              <a:defRPr/>
            </a:lvl1pPr>
          </a:lstStyle>
          <a:p>
            <a:endParaRPr lang="en-AU" altLang="de-DE"/>
          </a:p>
        </p:txBody>
      </p:sp>
      <p:sp>
        <p:nvSpPr>
          <p:cNvPr id="5" name="Rectangle 6"/>
          <p:cNvSpPr>
            <a:spLocks noGrp="1" noChangeArrowheads="1"/>
          </p:cNvSpPr>
          <p:nvPr>
            <p:ph type="sldNum" sz="quarter" idx="12"/>
          </p:nvPr>
        </p:nvSpPr>
        <p:spPr>
          <a:ln/>
        </p:spPr>
        <p:txBody>
          <a:bodyPr/>
          <a:lstStyle>
            <a:lvl1pPr>
              <a:defRPr/>
            </a:lvl1pPr>
          </a:lstStyle>
          <a:p>
            <a:fld id="{C5BCF195-3181-49AB-B405-8B067FF701FE}" type="slidenum">
              <a:rPr lang="en-AU" altLang="de-DE"/>
              <a:pPr/>
              <a:t>‹#›</a:t>
            </a:fld>
            <a:endParaRPr lang="en-AU" alt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AU" altLang="de-DE"/>
          </a:p>
        </p:txBody>
      </p:sp>
      <p:sp>
        <p:nvSpPr>
          <p:cNvPr id="3" name="Rectangle 5"/>
          <p:cNvSpPr>
            <a:spLocks noGrp="1" noChangeArrowheads="1"/>
          </p:cNvSpPr>
          <p:nvPr>
            <p:ph type="ftr" sz="quarter" idx="11"/>
          </p:nvPr>
        </p:nvSpPr>
        <p:spPr>
          <a:ln/>
        </p:spPr>
        <p:txBody>
          <a:bodyPr/>
          <a:lstStyle>
            <a:lvl1pPr>
              <a:defRPr/>
            </a:lvl1pPr>
          </a:lstStyle>
          <a:p>
            <a:endParaRPr lang="en-AU" altLang="de-DE"/>
          </a:p>
        </p:txBody>
      </p:sp>
      <p:sp>
        <p:nvSpPr>
          <p:cNvPr id="4" name="Rectangle 6"/>
          <p:cNvSpPr>
            <a:spLocks noGrp="1" noChangeArrowheads="1"/>
          </p:cNvSpPr>
          <p:nvPr>
            <p:ph type="sldNum" sz="quarter" idx="12"/>
          </p:nvPr>
        </p:nvSpPr>
        <p:spPr>
          <a:ln/>
        </p:spPr>
        <p:txBody>
          <a:bodyPr/>
          <a:lstStyle>
            <a:lvl1pPr>
              <a:defRPr/>
            </a:lvl1pPr>
          </a:lstStyle>
          <a:p>
            <a:fld id="{790E80DC-655F-4A3B-8B07-1196A8F207ED}" type="slidenum">
              <a:rPr lang="en-AU" altLang="de-DE"/>
              <a:pPr/>
              <a:t>‹#›</a:t>
            </a:fld>
            <a:endParaRPr lang="en-AU" alt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997200"/>
            <a:ext cx="10321925" cy="10490200"/>
          </a:xfrm>
        </p:spPr>
        <p:txBody>
          <a:bodyPr anchor="b"/>
          <a:lstStyle>
            <a:lvl1pPr>
              <a:defRPr sz="3200"/>
            </a:lvl1pPr>
          </a:lstStyle>
          <a:p>
            <a:r>
              <a:rPr lang="en-US"/>
              <a:t>Click to edit Master title style</a:t>
            </a:r>
            <a:endParaRPr lang="de-DE"/>
          </a:p>
        </p:txBody>
      </p:sp>
      <p:sp>
        <p:nvSpPr>
          <p:cNvPr id="3" name="Content Placeholder 2"/>
          <p:cNvSpPr>
            <a:spLocks noGrp="1"/>
          </p:cNvSpPr>
          <p:nvPr>
            <p:ph idx="1"/>
          </p:nvPr>
        </p:nvSpPr>
        <p:spPr>
          <a:xfrm>
            <a:off x="13606463" y="6473825"/>
            <a:ext cx="16202025" cy="319484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Text Placeholder 3"/>
          <p:cNvSpPr>
            <a:spLocks noGrp="1"/>
          </p:cNvSpPr>
          <p:nvPr>
            <p:ph type="body" sz="half" idx="2"/>
          </p:nvPr>
        </p:nvSpPr>
        <p:spPr>
          <a:xfrm>
            <a:off x="2205038" y="13487400"/>
            <a:ext cx="10321925" cy="249872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AU" altLang="de-DE"/>
          </a:p>
        </p:txBody>
      </p:sp>
      <p:sp>
        <p:nvSpPr>
          <p:cNvPr id="6" name="Rectangle 5"/>
          <p:cNvSpPr>
            <a:spLocks noGrp="1" noChangeArrowheads="1"/>
          </p:cNvSpPr>
          <p:nvPr>
            <p:ph type="ftr" sz="quarter" idx="11"/>
          </p:nvPr>
        </p:nvSpPr>
        <p:spPr>
          <a:ln/>
        </p:spPr>
        <p:txBody>
          <a:bodyPr/>
          <a:lstStyle>
            <a:lvl1pPr>
              <a:defRPr/>
            </a:lvl1pPr>
          </a:lstStyle>
          <a:p>
            <a:endParaRPr lang="en-AU" altLang="de-DE"/>
          </a:p>
        </p:txBody>
      </p:sp>
      <p:sp>
        <p:nvSpPr>
          <p:cNvPr id="7" name="Rectangle 6"/>
          <p:cNvSpPr>
            <a:spLocks noGrp="1" noChangeArrowheads="1"/>
          </p:cNvSpPr>
          <p:nvPr>
            <p:ph type="sldNum" sz="quarter" idx="12"/>
          </p:nvPr>
        </p:nvSpPr>
        <p:spPr>
          <a:ln/>
        </p:spPr>
        <p:txBody>
          <a:bodyPr/>
          <a:lstStyle>
            <a:lvl1pPr>
              <a:defRPr/>
            </a:lvl1pPr>
          </a:lstStyle>
          <a:p>
            <a:fld id="{B5D30296-BA73-4372-B7D4-77C578FBB90D}" type="slidenum">
              <a:rPr lang="en-AU" altLang="de-DE"/>
              <a:pPr/>
              <a:t>‹#›</a:t>
            </a:fld>
            <a:endParaRPr lang="en-AU" alt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997200"/>
            <a:ext cx="10321925" cy="10490200"/>
          </a:xfrm>
        </p:spPr>
        <p:txBody>
          <a:bodyPr anchor="b"/>
          <a:lstStyle>
            <a:lvl1pPr>
              <a:defRPr sz="3200"/>
            </a:lvl1pPr>
          </a:lstStyle>
          <a:p>
            <a:r>
              <a:rPr lang="en-US"/>
              <a:t>Click to edit Master title style</a:t>
            </a:r>
            <a:endParaRPr lang="de-DE"/>
          </a:p>
        </p:txBody>
      </p:sp>
      <p:sp>
        <p:nvSpPr>
          <p:cNvPr id="3" name="Picture Placeholder 2"/>
          <p:cNvSpPr>
            <a:spLocks noGrp="1"/>
          </p:cNvSpPr>
          <p:nvPr>
            <p:ph type="pic" idx="1"/>
          </p:nvPr>
        </p:nvSpPr>
        <p:spPr>
          <a:xfrm>
            <a:off x="13606463" y="6473825"/>
            <a:ext cx="16202025" cy="319484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 Placeholder 3"/>
          <p:cNvSpPr>
            <a:spLocks noGrp="1"/>
          </p:cNvSpPr>
          <p:nvPr>
            <p:ph type="body" sz="half" idx="2"/>
          </p:nvPr>
        </p:nvSpPr>
        <p:spPr>
          <a:xfrm>
            <a:off x="2205038" y="13487400"/>
            <a:ext cx="10321925" cy="249872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AU" altLang="de-DE"/>
          </a:p>
        </p:txBody>
      </p:sp>
      <p:sp>
        <p:nvSpPr>
          <p:cNvPr id="6" name="Rectangle 5"/>
          <p:cNvSpPr>
            <a:spLocks noGrp="1" noChangeArrowheads="1"/>
          </p:cNvSpPr>
          <p:nvPr>
            <p:ph type="ftr" sz="quarter" idx="11"/>
          </p:nvPr>
        </p:nvSpPr>
        <p:spPr>
          <a:ln/>
        </p:spPr>
        <p:txBody>
          <a:bodyPr/>
          <a:lstStyle>
            <a:lvl1pPr>
              <a:defRPr/>
            </a:lvl1pPr>
          </a:lstStyle>
          <a:p>
            <a:endParaRPr lang="en-AU" altLang="de-DE"/>
          </a:p>
        </p:txBody>
      </p:sp>
      <p:sp>
        <p:nvSpPr>
          <p:cNvPr id="7" name="Rectangle 6"/>
          <p:cNvSpPr>
            <a:spLocks noGrp="1" noChangeArrowheads="1"/>
          </p:cNvSpPr>
          <p:nvPr>
            <p:ph type="sldNum" sz="quarter" idx="12"/>
          </p:nvPr>
        </p:nvSpPr>
        <p:spPr>
          <a:ln/>
        </p:spPr>
        <p:txBody>
          <a:bodyPr/>
          <a:lstStyle>
            <a:lvl1pPr>
              <a:defRPr/>
            </a:lvl1pPr>
          </a:lstStyle>
          <a:p>
            <a:fld id="{764526F2-FFF6-4355-B65A-1C7D3EBA04A8}" type="slidenum">
              <a:rPr lang="en-AU" altLang="de-DE"/>
              <a:pPr/>
              <a:t>‹#›</a:t>
            </a:fld>
            <a:endParaRPr lang="en-AU" alt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398713" y="3994150"/>
            <a:ext cx="27206575" cy="7496175"/>
          </a:xfrm>
          <a:prstGeom prst="rect">
            <a:avLst/>
          </a:prstGeom>
          <a:noFill/>
          <a:ln w="9525">
            <a:noFill/>
            <a:miter lim="800000"/>
            <a:headEnd/>
            <a:tailEnd/>
          </a:ln>
        </p:spPr>
        <p:txBody>
          <a:bodyPr vert="horz" wrap="square" lIns="435326" tIns="217663" rIns="435326" bIns="217663" numCol="1" anchor="ctr" anchorCtr="0" compatLnSpc="1">
            <a:prstTxWarp prst="textNoShape">
              <a:avLst/>
            </a:prstTxWarp>
          </a:bodyPr>
          <a:lstStyle/>
          <a:p>
            <a:pPr lvl="0"/>
            <a:r>
              <a:rPr lang="en-AU" altLang="de-DE" smtClean="0"/>
              <a:t>Click to edit Master title style</a:t>
            </a:r>
          </a:p>
        </p:txBody>
      </p:sp>
      <p:sp>
        <p:nvSpPr>
          <p:cNvPr id="2051" name="Rectangle 3"/>
          <p:cNvSpPr>
            <a:spLocks noGrp="1" noChangeArrowheads="1"/>
          </p:cNvSpPr>
          <p:nvPr>
            <p:ph type="body" idx="1"/>
          </p:nvPr>
        </p:nvSpPr>
        <p:spPr bwMode="auto">
          <a:xfrm>
            <a:off x="2398713" y="12987338"/>
            <a:ext cx="27206575" cy="26974800"/>
          </a:xfrm>
          <a:prstGeom prst="rect">
            <a:avLst/>
          </a:prstGeom>
          <a:noFill/>
          <a:ln w="9525">
            <a:noFill/>
            <a:miter lim="800000"/>
            <a:headEnd/>
            <a:tailEnd/>
          </a:ln>
        </p:spPr>
        <p:txBody>
          <a:bodyPr vert="horz" wrap="square" lIns="435326" tIns="217663" rIns="435326" bIns="217663" numCol="1" anchor="t" anchorCtr="0" compatLnSpc="1">
            <a:prstTxWarp prst="textNoShape">
              <a:avLst/>
            </a:prstTxWarp>
          </a:bodyPr>
          <a:lstStyle/>
          <a:p>
            <a:pPr lvl="0"/>
            <a:r>
              <a:rPr lang="en-AU" altLang="de-DE" smtClean="0"/>
              <a:t>Click to edit Master text styles</a:t>
            </a:r>
          </a:p>
          <a:p>
            <a:pPr lvl="1"/>
            <a:r>
              <a:rPr lang="en-AU" altLang="de-DE" smtClean="0"/>
              <a:t>Second level</a:t>
            </a:r>
          </a:p>
          <a:p>
            <a:pPr lvl="2"/>
            <a:r>
              <a:rPr lang="en-AU" altLang="de-DE" smtClean="0"/>
              <a:t>Third level</a:t>
            </a:r>
          </a:p>
          <a:p>
            <a:pPr lvl="3"/>
            <a:r>
              <a:rPr lang="en-AU" altLang="de-DE" smtClean="0"/>
              <a:t>Fourth level</a:t>
            </a:r>
          </a:p>
          <a:p>
            <a:pPr lvl="4"/>
            <a:r>
              <a:rPr lang="en-AU" altLang="de-DE" smtClean="0"/>
              <a:t>Fifth level</a:t>
            </a:r>
          </a:p>
        </p:txBody>
      </p:sp>
      <p:sp>
        <p:nvSpPr>
          <p:cNvPr id="1028" name="Rectangle 4"/>
          <p:cNvSpPr>
            <a:spLocks noGrp="1" noChangeArrowheads="1"/>
          </p:cNvSpPr>
          <p:nvPr>
            <p:ph type="dt" sz="half" idx="2"/>
          </p:nvPr>
        </p:nvSpPr>
        <p:spPr bwMode="auto">
          <a:xfrm>
            <a:off x="2398713" y="40963850"/>
            <a:ext cx="6670675" cy="2994025"/>
          </a:xfrm>
          <a:prstGeom prst="rect">
            <a:avLst/>
          </a:prstGeom>
          <a:noFill/>
          <a:ln>
            <a:noFill/>
          </a:ln>
          <a:effectLst/>
        </p:spPr>
        <p:txBody>
          <a:bodyPr vert="horz" wrap="square" lIns="435326" tIns="217663" rIns="435326" bIns="217663" numCol="1" anchor="t" anchorCtr="0" compatLnSpc="1">
            <a:prstTxWarp prst="textNoShape">
              <a:avLst/>
            </a:prstTxWarp>
          </a:bodyPr>
          <a:lstStyle>
            <a:lvl1pPr>
              <a:defRPr sz="6600"/>
            </a:lvl1pPr>
          </a:lstStyle>
          <a:p>
            <a:endParaRPr lang="en-AU" altLang="de-DE"/>
          </a:p>
        </p:txBody>
      </p:sp>
      <p:sp>
        <p:nvSpPr>
          <p:cNvPr id="1029" name="Rectangle 5"/>
          <p:cNvSpPr>
            <a:spLocks noGrp="1" noChangeArrowheads="1"/>
          </p:cNvSpPr>
          <p:nvPr>
            <p:ph type="ftr" sz="quarter" idx="3"/>
          </p:nvPr>
        </p:nvSpPr>
        <p:spPr bwMode="auto">
          <a:xfrm>
            <a:off x="10934700" y="40963850"/>
            <a:ext cx="10134600" cy="2994025"/>
          </a:xfrm>
          <a:prstGeom prst="rect">
            <a:avLst/>
          </a:prstGeom>
          <a:noFill/>
          <a:ln>
            <a:noFill/>
          </a:ln>
          <a:effectLst/>
        </p:spPr>
        <p:txBody>
          <a:bodyPr vert="horz" wrap="square" lIns="435326" tIns="217663" rIns="435326" bIns="217663" numCol="1" anchor="t" anchorCtr="0" compatLnSpc="1">
            <a:prstTxWarp prst="textNoShape">
              <a:avLst/>
            </a:prstTxWarp>
          </a:bodyPr>
          <a:lstStyle>
            <a:lvl1pPr algn="ctr">
              <a:defRPr sz="6600"/>
            </a:lvl1pPr>
          </a:lstStyle>
          <a:p>
            <a:endParaRPr lang="en-AU" altLang="de-DE"/>
          </a:p>
        </p:txBody>
      </p:sp>
      <p:sp>
        <p:nvSpPr>
          <p:cNvPr id="1030" name="Rectangle 6"/>
          <p:cNvSpPr>
            <a:spLocks noGrp="1" noChangeArrowheads="1"/>
          </p:cNvSpPr>
          <p:nvPr>
            <p:ph type="sldNum" sz="quarter" idx="4"/>
          </p:nvPr>
        </p:nvSpPr>
        <p:spPr bwMode="auto">
          <a:xfrm>
            <a:off x="22934613" y="40963850"/>
            <a:ext cx="6670675" cy="2994025"/>
          </a:xfrm>
          <a:prstGeom prst="rect">
            <a:avLst/>
          </a:prstGeom>
          <a:noFill/>
          <a:ln>
            <a:noFill/>
          </a:ln>
          <a:effectLst/>
        </p:spPr>
        <p:txBody>
          <a:bodyPr vert="horz" wrap="square" lIns="435326" tIns="217663" rIns="435326" bIns="217663" numCol="1" anchor="t" anchorCtr="0" compatLnSpc="1">
            <a:prstTxWarp prst="textNoShape">
              <a:avLst/>
            </a:prstTxWarp>
          </a:bodyPr>
          <a:lstStyle>
            <a:lvl1pPr algn="r">
              <a:defRPr sz="6600"/>
            </a:lvl1pPr>
          </a:lstStyle>
          <a:p>
            <a:fld id="{32C793A6-A31E-4BA6-9EBA-562DC76DA3FA}" type="slidenum">
              <a:rPr lang="en-AU" altLang="de-DE"/>
              <a:pPr/>
              <a:t>‹#›</a:t>
            </a:fld>
            <a:endParaRPr lang="en-AU" alt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52925" rtl="0" eaLnBrk="0" fontAlgn="base" hangingPunct="0">
        <a:spcBef>
          <a:spcPct val="0"/>
        </a:spcBef>
        <a:spcAft>
          <a:spcPct val="0"/>
        </a:spcAft>
        <a:defRPr sz="21000" kern="1200">
          <a:solidFill>
            <a:schemeClr val="tx2"/>
          </a:solidFill>
          <a:latin typeface="+mj-lt"/>
          <a:ea typeface="+mj-ea"/>
          <a:cs typeface="+mj-cs"/>
        </a:defRPr>
      </a:lvl1pPr>
      <a:lvl2pPr algn="ctr" defTabSz="4352925" rtl="0" eaLnBrk="0" fontAlgn="base" hangingPunct="0">
        <a:spcBef>
          <a:spcPct val="0"/>
        </a:spcBef>
        <a:spcAft>
          <a:spcPct val="0"/>
        </a:spcAft>
        <a:defRPr sz="21000">
          <a:solidFill>
            <a:schemeClr val="tx2"/>
          </a:solidFill>
          <a:latin typeface="Times New Roman" panose="02020603050405020304" pitchFamily="18" charset="0"/>
        </a:defRPr>
      </a:lvl2pPr>
      <a:lvl3pPr algn="ctr" defTabSz="4352925" rtl="0" eaLnBrk="0" fontAlgn="base" hangingPunct="0">
        <a:spcBef>
          <a:spcPct val="0"/>
        </a:spcBef>
        <a:spcAft>
          <a:spcPct val="0"/>
        </a:spcAft>
        <a:defRPr sz="21000">
          <a:solidFill>
            <a:schemeClr val="tx2"/>
          </a:solidFill>
          <a:latin typeface="Times New Roman" panose="02020603050405020304" pitchFamily="18" charset="0"/>
        </a:defRPr>
      </a:lvl3pPr>
      <a:lvl4pPr algn="ctr" defTabSz="4352925" rtl="0" eaLnBrk="0" fontAlgn="base" hangingPunct="0">
        <a:spcBef>
          <a:spcPct val="0"/>
        </a:spcBef>
        <a:spcAft>
          <a:spcPct val="0"/>
        </a:spcAft>
        <a:defRPr sz="21000">
          <a:solidFill>
            <a:schemeClr val="tx2"/>
          </a:solidFill>
          <a:latin typeface="Times New Roman" panose="02020603050405020304" pitchFamily="18" charset="0"/>
        </a:defRPr>
      </a:lvl4pPr>
      <a:lvl5pPr algn="ctr" defTabSz="4352925" rtl="0" eaLnBrk="0" fontAlgn="base" hangingPunct="0">
        <a:spcBef>
          <a:spcPct val="0"/>
        </a:spcBef>
        <a:spcAft>
          <a:spcPct val="0"/>
        </a:spcAft>
        <a:defRPr sz="21000">
          <a:solidFill>
            <a:schemeClr val="tx2"/>
          </a:solidFill>
          <a:latin typeface="Times New Roman" panose="02020603050405020304" pitchFamily="18" charset="0"/>
        </a:defRPr>
      </a:lvl5pPr>
      <a:lvl6pPr marL="457200" algn="ctr" defTabSz="4352925" rtl="0" eaLnBrk="0" fontAlgn="base" hangingPunct="0">
        <a:spcBef>
          <a:spcPct val="0"/>
        </a:spcBef>
        <a:spcAft>
          <a:spcPct val="0"/>
        </a:spcAft>
        <a:defRPr sz="21000">
          <a:solidFill>
            <a:schemeClr val="tx2"/>
          </a:solidFill>
          <a:latin typeface="Times New Roman" panose="02020603050405020304" pitchFamily="18" charset="0"/>
        </a:defRPr>
      </a:lvl6pPr>
      <a:lvl7pPr marL="914400" algn="ctr" defTabSz="4352925" rtl="0" eaLnBrk="0" fontAlgn="base" hangingPunct="0">
        <a:spcBef>
          <a:spcPct val="0"/>
        </a:spcBef>
        <a:spcAft>
          <a:spcPct val="0"/>
        </a:spcAft>
        <a:defRPr sz="21000">
          <a:solidFill>
            <a:schemeClr val="tx2"/>
          </a:solidFill>
          <a:latin typeface="Times New Roman" panose="02020603050405020304" pitchFamily="18" charset="0"/>
        </a:defRPr>
      </a:lvl7pPr>
      <a:lvl8pPr marL="1371600" algn="ctr" defTabSz="4352925" rtl="0" eaLnBrk="0" fontAlgn="base" hangingPunct="0">
        <a:spcBef>
          <a:spcPct val="0"/>
        </a:spcBef>
        <a:spcAft>
          <a:spcPct val="0"/>
        </a:spcAft>
        <a:defRPr sz="21000">
          <a:solidFill>
            <a:schemeClr val="tx2"/>
          </a:solidFill>
          <a:latin typeface="Times New Roman" panose="02020603050405020304" pitchFamily="18" charset="0"/>
        </a:defRPr>
      </a:lvl8pPr>
      <a:lvl9pPr marL="1828800" algn="ctr" defTabSz="4352925" rtl="0" eaLnBrk="0" fontAlgn="base" hangingPunct="0">
        <a:spcBef>
          <a:spcPct val="0"/>
        </a:spcBef>
        <a:spcAft>
          <a:spcPct val="0"/>
        </a:spcAft>
        <a:defRPr sz="21000">
          <a:solidFill>
            <a:schemeClr val="tx2"/>
          </a:solidFill>
          <a:latin typeface="Times New Roman" panose="02020603050405020304" pitchFamily="18" charset="0"/>
        </a:defRPr>
      </a:lvl9pPr>
    </p:titleStyle>
    <p:bodyStyle>
      <a:lvl1pPr marL="1630363" indent="-1630363"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488"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413" indent="-1087438"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4.emf"/><Relationship Id="rId5" Type="http://schemas.openxmlformats.org/officeDocument/2006/relationships/oleObject" Target="../embeddings/oleObject1.bin"/><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457200" y="5791200"/>
            <a:ext cx="9872663" cy="38404800"/>
          </a:xfrm>
          <a:prstGeom prst="rect">
            <a:avLst/>
          </a:prstGeom>
          <a:solidFill>
            <a:srgbClr val="92D050">
              <a:alpha val="50195"/>
            </a:srgbClr>
          </a:solidFill>
          <a:ln w="127000">
            <a:noFill/>
            <a:miter lim="800000"/>
            <a:headEnd/>
            <a:tailEnd/>
          </a:ln>
        </p:spPr>
        <p:txBody>
          <a:bodyPr wrap="none" lIns="95325" tIns="47662" rIns="95325" bIns="47662" anchor="ctr"/>
          <a:lstStyle/>
          <a:p>
            <a:pPr defTabSz="952500"/>
            <a:endParaRPr lang="en-US" altLang="de-DE" sz="2500"/>
          </a:p>
        </p:txBody>
      </p:sp>
      <p:sp>
        <p:nvSpPr>
          <p:cNvPr id="1028" name="Rectangle 6"/>
          <p:cNvSpPr>
            <a:spLocks noChangeArrowheads="1"/>
          </p:cNvSpPr>
          <p:nvPr/>
        </p:nvSpPr>
        <p:spPr bwMode="auto">
          <a:xfrm>
            <a:off x="11049000" y="5791200"/>
            <a:ext cx="9871075" cy="38404800"/>
          </a:xfrm>
          <a:prstGeom prst="rect">
            <a:avLst/>
          </a:prstGeom>
          <a:solidFill>
            <a:srgbClr val="92D050">
              <a:alpha val="50195"/>
            </a:srgbClr>
          </a:solidFill>
          <a:ln w="9525">
            <a:noFill/>
            <a:miter lim="800000"/>
            <a:headEnd/>
            <a:tailEnd/>
          </a:ln>
        </p:spPr>
        <p:txBody>
          <a:bodyPr wrap="none" lIns="95325" tIns="47662" rIns="95325" bIns="47662" anchor="ctr"/>
          <a:lstStyle/>
          <a:p>
            <a:pPr algn="ctr" defTabSz="952500"/>
            <a:endParaRPr lang="en-US" altLang="de-DE" sz="2500"/>
          </a:p>
        </p:txBody>
      </p:sp>
      <p:sp>
        <p:nvSpPr>
          <p:cNvPr id="1029" name="Rectangle 7"/>
          <p:cNvSpPr>
            <a:spLocks noChangeArrowheads="1"/>
          </p:cNvSpPr>
          <p:nvPr/>
        </p:nvSpPr>
        <p:spPr bwMode="auto">
          <a:xfrm>
            <a:off x="21259800" y="5791200"/>
            <a:ext cx="9874250" cy="38404800"/>
          </a:xfrm>
          <a:prstGeom prst="rect">
            <a:avLst/>
          </a:prstGeom>
          <a:solidFill>
            <a:srgbClr val="92D050">
              <a:alpha val="50195"/>
            </a:srgbClr>
          </a:solidFill>
          <a:ln w="9525">
            <a:noFill/>
            <a:miter lim="800000"/>
            <a:headEnd/>
            <a:tailEnd/>
          </a:ln>
        </p:spPr>
        <p:txBody>
          <a:bodyPr wrap="none" lIns="95325" tIns="47662" rIns="95325" bIns="47662" anchor="ctr"/>
          <a:lstStyle/>
          <a:p>
            <a:pPr algn="ctr" defTabSz="952500"/>
            <a:endParaRPr lang="en-US" altLang="de-DE" sz="2500"/>
          </a:p>
        </p:txBody>
      </p:sp>
      <p:sp>
        <p:nvSpPr>
          <p:cNvPr id="2053" name="Rectangle 10"/>
          <p:cNvSpPr>
            <a:spLocks noChangeArrowheads="1"/>
          </p:cNvSpPr>
          <p:nvPr/>
        </p:nvSpPr>
        <p:spPr bwMode="auto">
          <a:xfrm>
            <a:off x="0" y="1676400"/>
            <a:ext cx="32004000" cy="3810000"/>
          </a:xfrm>
          <a:prstGeom prst="rect">
            <a:avLst/>
          </a:prstGeom>
          <a:noFill/>
          <a:ln w="9525">
            <a:noFill/>
            <a:miter lim="800000"/>
            <a:headEnd/>
            <a:tailEnd/>
          </a:ln>
          <a:effectLst/>
        </p:spPr>
        <p:txBody>
          <a:bodyPr wrap="none" lIns="95325" tIns="47662" rIns="95325" bIns="47662" anchor="ctr"/>
          <a:lstStyle/>
          <a:p>
            <a:pPr marL="457200" indent="-457200" algn="ctr" defTabSz="952500">
              <a:defRPr/>
            </a:pPr>
            <a:r>
              <a:rPr lang="en-US" sz="7200" b="1" dirty="0"/>
              <a:t>Loop </a:t>
            </a:r>
            <a:r>
              <a:rPr lang="en-US" sz="7200" b="1" dirty="0" err="1"/>
              <a:t>thermosyphon</a:t>
            </a:r>
            <a:r>
              <a:rPr lang="en-US" sz="7200" b="1" dirty="0"/>
              <a:t> for cooling high-power electronic devices</a:t>
            </a:r>
            <a:endParaRPr lang="ru-RU" sz="7200" b="1" dirty="0"/>
          </a:p>
          <a:p>
            <a:pPr marL="457200" indent="-457200" algn="ctr" defTabSz="952500">
              <a:defRPr/>
            </a:pPr>
            <a:endParaRPr lang="ru-RU" sz="4000" b="1" dirty="0"/>
          </a:p>
          <a:p>
            <a:pPr marL="457200" indent="-457200" algn="ctr" defTabSz="952500">
              <a:defRPr/>
            </a:pPr>
            <a:r>
              <a:rPr lang="en-US" sz="4000" b="1" dirty="0"/>
              <a:t>L. L. </a:t>
            </a:r>
            <a:r>
              <a:rPr lang="en-US" sz="4000" b="1" dirty="0" smtClean="0"/>
              <a:t>Vasiliev 1, A. </a:t>
            </a:r>
            <a:r>
              <a:rPr lang="en-US" sz="4000" b="1" dirty="0" err="1" smtClean="0"/>
              <a:t>Georgiev</a:t>
            </a:r>
            <a:r>
              <a:rPr lang="en-US" sz="4000" b="1" dirty="0" smtClean="0"/>
              <a:t> 2, </a:t>
            </a:r>
            <a:r>
              <a:rPr lang="en-US" sz="4000" b="1" dirty="0"/>
              <a:t>L.</a:t>
            </a:r>
            <a:r>
              <a:rPr lang="ru-RU" sz="4000" b="1" dirty="0"/>
              <a:t> </a:t>
            </a:r>
            <a:r>
              <a:rPr lang="en-US" sz="4000" b="1" dirty="0"/>
              <a:t>P. </a:t>
            </a:r>
            <a:r>
              <a:rPr lang="en-US" sz="4000" b="1" dirty="0" err="1" smtClean="0"/>
              <a:t>Grakovich</a:t>
            </a:r>
            <a:r>
              <a:rPr lang="en-US" sz="4000" b="1" dirty="0" smtClean="0"/>
              <a:t> 1, </a:t>
            </a:r>
            <a:r>
              <a:rPr lang="en-US" sz="4000" b="1" dirty="0"/>
              <a:t>M.</a:t>
            </a:r>
            <a:r>
              <a:rPr lang="ru-RU" sz="4000" b="1" dirty="0"/>
              <a:t> </a:t>
            </a:r>
            <a:r>
              <a:rPr lang="en-US" sz="4000" b="1" dirty="0"/>
              <a:t>A.</a:t>
            </a:r>
            <a:r>
              <a:rPr lang="ru-RU" sz="4000" b="1" dirty="0"/>
              <a:t> </a:t>
            </a:r>
            <a:r>
              <a:rPr lang="en-US" sz="4000" b="1" dirty="0" err="1" smtClean="0"/>
              <a:t>Kuzmich</a:t>
            </a:r>
            <a:r>
              <a:rPr lang="en-US" sz="4000" b="1" dirty="0" smtClean="0"/>
              <a:t> 1, </a:t>
            </a:r>
            <a:r>
              <a:rPr lang="en-US" sz="4000" b="1" dirty="0"/>
              <a:t>M.</a:t>
            </a:r>
            <a:r>
              <a:rPr lang="ru-RU" sz="4000" b="1" dirty="0"/>
              <a:t> </a:t>
            </a:r>
            <a:r>
              <a:rPr lang="en-US" sz="4000" b="1" dirty="0"/>
              <a:t>I. </a:t>
            </a:r>
            <a:r>
              <a:rPr lang="en-US" sz="4000" b="1" dirty="0" err="1" smtClean="0"/>
              <a:t>Rabetsky</a:t>
            </a:r>
            <a:r>
              <a:rPr lang="en-US" sz="4000" b="1" dirty="0" smtClean="0"/>
              <a:t> 1</a:t>
            </a:r>
            <a:endParaRPr lang="ru-RU" sz="4000" b="1" dirty="0"/>
          </a:p>
          <a:p>
            <a:pPr marL="457200" indent="-457200" algn="ctr" defTabSz="952500">
              <a:defRPr/>
            </a:pPr>
            <a:endParaRPr lang="ru-RU" sz="4000" b="1" dirty="0"/>
          </a:p>
          <a:p>
            <a:pPr algn="ctr">
              <a:defRPr/>
            </a:pPr>
            <a:r>
              <a:rPr lang="en-US" sz="3600" i="1" dirty="0" smtClean="0"/>
              <a:t>1. A.V</a:t>
            </a:r>
            <a:r>
              <a:rPr lang="en-US" sz="3600" i="1" dirty="0"/>
              <a:t>. </a:t>
            </a:r>
            <a:r>
              <a:rPr lang="en-US" sz="3600" i="1" dirty="0" err="1"/>
              <a:t>Luikov</a:t>
            </a:r>
            <a:r>
              <a:rPr lang="en-US" sz="3600" i="1" dirty="0"/>
              <a:t> Heat and Mass Transfer Institute, National Academy of Science of Belarus, P. </a:t>
            </a:r>
            <a:r>
              <a:rPr lang="en-US" sz="3600" i="1" dirty="0" err="1"/>
              <a:t>Brovka</a:t>
            </a:r>
            <a:r>
              <a:rPr lang="en-US" sz="3600" i="1" dirty="0"/>
              <a:t>  Str.15, 220072,  </a:t>
            </a:r>
            <a:endParaRPr lang="ru-RU" sz="3600" i="1" dirty="0"/>
          </a:p>
          <a:p>
            <a:pPr algn="ctr">
              <a:defRPr/>
            </a:pPr>
            <a:r>
              <a:rPr lang="en-US" sz="3600" i="1" dirty="0"/>
              <a:t>Minsk, Belarus </a:t>
            </a:r>
            <a:endParaRPr lang="en-US" sz="3600" i="1" dirty="0" smtClean="0"/>
          </a:p>
          <a:p>
            <a:pPr marL="457200" indent="-457200" algn="ctr" defTabSz="952500"/>
            <a:r>
              <a:rPr lang="en-US" sz="3600" i="1" dirty="0" smtClean="0"/>
              <a:t>2. </a:t>
            </a:r>
            <a:r>
              <a:rPr lang="en-US" altLang="de-DE" sz="4000" b="1" u="sng" dirty="0" smtClean="0"/>
              <a:t> </a:t>
            </a:r>
            <a:r>
              <a:rPr lang="en-US" altLang="de-DE" sz="4000" b="1" u="sng" dirty="0" smtClean="0"/>
              <a:t>A. </a:t>
            </a:r>
            <a:r>
              <a:rPr lang="en-US" altLang="de-DE" sz="4000" b="1" u="sng" dirty="0" err="1" smtClean="0"/>
              <a:t>Georgiev</a:t>
            </a:r>
            <a:endParaRPr lang="en-US" altLang="de-DE" sz="4000" b="1" dirty="0" smtClean="0"/>
          </a:p>
          <a:p>
            <a:pPr marL="457200" indent="-457200" algn="ctr" defTabSz="952500"/>
            <a:r>
              <a:rPr lang="en-US" altLang="de-DE" sz="3600" i="1" dirty="0" smtClean="0"/>
              <a:t>Department of  </a:t>
            </a:r>
            <a:r>
              <a:rPr lang="en-GB" altLang="de-DE" sz="3600" i="1" dirty="0" smtClean="0"/>
              <a:t>Mechanics, TU of Sofia, branch Plovdiv, Bulgaria</a:t>
            </a:r>
            <a:endParaRPr lang="en-US" altLang="de-DE" sz="3600" b="1" u="sng" dirty="0" smtClean="0">
              <a:cs typeface="Times New Roman" pitchFamily="18" charset="0"/>
            </a:endParaRPr>
          </a:p>
          <a:p>
            <a:pPr algn="ctr">
              <a:defRPr/>
            </a:pPr>
            <a:r>
              <a:rPr lang="en-US" sz="3600" i="1" dirty="0" smtClean="0"/>
              <a:t> </a:t>
            </a:r>
            <a:endParaRPr lang="en-US" sz="3600" i="1" dirty="0" smtClean="0"/>
          </a:p>
          <a:p>
            <a:pPr algn="ctr">
              <a:defRPr/>
            </a:pPr>
            <a:endParaRPr lang="ru-RU" sz="3600" dirty="0"/>
          </a:p>
          <a:p>
            <a:pPr marL="457200" indent="-457200" algn="ctr" defTabSz="952500">
              <a:defRPr/>
            </a:pPr>
            <a:endParaRPr lang="ru-RU" sz="4000" b="1" dirty="0"/>
          </a:p>
          <a:p>
            <a:pPr marL="1409700" lvl="2" indent="-457200" algn="ctr" defTabSz="952500">
              <a:defRPr/>
            </a:pPr>
            <a:endParaRPr lang="es-ES" altLang="de-DE" sz="2900" i="1" dirty="0"/>
          </a:p>
          <a:p>
            <a:pPr marL="1409700" lvl="2" indent="-457200" algn="ctr" defTabSz="952500">
              <a:defRPr/>
            </a:pPr>
            <a:endParaRPr lang="en-US" altLang="de-DE" sz="900" i="1" dirty="0"/>
          </a:p>
        </p:txBody>
      </p:sp>
      <p:sp>
        <p:nvSpPr>
          <p:cNvPr id="1031" name="Rectangle 14"/>
          <p:cNvSpPr>
            <a:spLocks noChangeArrowheads="1"/>
          </p:cNvSpPr>
          <p:nvPr/>
        </p:nvSpPr>
        <p:spPr bwMode="auto">
          <a:xfrm>
            <a:off x="457200" y="5791200"/>
            <a:ext cx="9872663" cy="1581150"/>
          </a:xfrm>
          <a:prstGeom prst="rect">
            <a:avLst/>
          </a:prstGeom>
          <a:solidFill>
            <a:srgbClr val="00B0F0"/>
          </a:solidFill>
          <a:ln w="127000">
            <a:noFill/>
            <a:miter lim="800000"/>
            <a:headEnd/>
            <a:tailEnd/>
          </a:ln>
        </p:spPr>
        <p:txBody>
          <a:bodyPr wrap="none" lIns="95325" tIns="47662" rIns="95325" bIns="47662" anchor="ctr"/>
          <a:lstStyle/>
          <a:p>
            <a:pPr algn="ctr" defTabSz="952500"/>
            <a:r>
              <a:rPr lang="en-AU" altLang="de-DE" sz="5900" b="1"/>
              <a:t>Introduction</a:t>
            </a:r>
            <a:endParaRPr lang="en-AU" altLang="de-DE" sz="5900"/>
          </a:p>
        </p:txBody>
      </p:sp>
      <p:sp>
        <p:nvSpPr>
          <p:cNvPr id="1032" name="Rectangle 16"/>
          <p:cNvSpPr>
            <a:spLocks noChangeArrowheads="1"/>
          </p:cNvSpPr>
          <p:nvPr/>
        </p:nvSpPr>
        <p:spPr bwMode="auto">
          <a:xfrm>
            <a:off x="21259800" y="5791200"/>
            <a:ext cx="9906000" cy="1581150"/>
          </a:xfrm>
          <a:prstGeom prst="rect">
            <a:avLst/>
          </a:prstGeom>
          <a:solidFill>
            <a:srgbClr val="00B0F0"/>
          </a:solidFill>
          <a:ln w="127000">
            <a:noFill/>
            <a:miter lim="800000"/>
            <a:headEnd/>
            <a:tailEnd/>
          </a:ln>
        </p:spPr>
        <p:txBody>
          <a:bodyPr wrap="none" lIns="95325" tIns="47662" rIns="95325" bIns="47662" anchor="ctr"/>
          <a:lstStyle/>
          <a:p>
            <a:pPr algn="ctr" defTabSz="952500"/>
            <a:r>
              <a:rPr lang="en-AU" altLang="de-DE" sz="5900" b="1"/>
              <a:t>Conclusions</a:t>
            </a:r>
          </a:p>
        </p:txBody>
      </p:sp>
      <p:sp>
        <p:nvSpPr>
          <p:cNvPr id="1033" name="Text Box 69"/>
          <p:cNvSpPr txBox="1">
            <a:spLocks noChangeArrowheads="1"/>
          </p:cNvSpPr>
          <p:nvPr/>
        </p:nvSpPr>
        <p:spPr bwMode="auto">
          <a:xfrm>
            <a:off x="457200" y="15240000"/>
            <a:ext cx="9872663" cy="1579563"/>
          </a:xfrm>
          <a:prstGeom prst="rect">
            <a:avLst/>
          </a:prstGeom>
          <a:solidFill>
            <a:srgbClr val="00B0F0"/>
          </a:solidFill>
          <a:ln w="9525">
            <a:noFill/>
            <a:miter lim="800000"/>
            <a:headEnd/>
            <a:tailEnd/>
          </a:ln>
        </p:spPr>
        <p:txBody>
          <a:bodyPr lIns="95325" tIns="47662" rIns="95325" bIns="47662" anchor="ctr"/>
          <a:lstStyle/>
          <a:p>
            <a:pPr algn="ctr" defTabSz="952500"/>
            <a:r>
              <a:rPr lang="ru-RU" sz="5800" b="1"/>
              <a:t>Construction of thermosyphon</a:t>
            </a:r>
            <a:endParaRPr lang="en-AU" altLang="de-DE" sz="5800" b="1"/>
          </a:p>
        </p:txBody>
      </p:sp>
      <p:sp>
        <p:nvSpPr>
          <p:cNvPr id="1034" name="Text Box 70"/>
          <p:cNvSpPr txBox="1">
            <a:spLocks noChangeArrowheads="1"/>
          </p:cNvSpPr>
          <p:nvPr/>
        </p:nvSpPr>
        <p:spPr bwMode="auto">
          <a:xfrm>
            <a:off x="360363" y="29838650"/>
            <a:ext cx="9871075" cy="534988"/>
          </a:xfrm>
          <a:prstGeom prst="rect">
            <a:avLst/>
          </a:prstGeom>
          <a:noFill/>
          <a:ln w="9525">
            <a:noFill/>
            <a:miter lim="800000"/>
            <a:headEnd/>
            <a:tailEnd/>
          </a:ln>
        </p:spPr>
        <p:txBody>
          <a:bodyPr lIns="95325" tIns="47662" rIns="95325" bIns="47662" anchor="ctr"/>
          <a:lstStyle/>
          <a:p>
            <a:pPr algn="just" defTabSz="952500">
              <a:spcBef>
                <a:spcPct val="50000"/>
              </a:spcBef>
              <a:buFontTx/>
              <a:buChar char="•"/>
            </a:pPr>
            <a:endParaRPr lang="en-US" altLang="de-DE" sz="3300"/>
          </a:p>
        </p:txBody>
      </p:sp>
      <p:sp>
        <p:nvSpPr>
          <p:cNvPr id="1035" name="Text Box 77"/>
          <p:cNvSpPr txBox="1">
            <a:spLocks noChangeArrowheads="1"/>
          </p:cNvSpPr>
          <p:nvPr/>
        </p:nvSpPr>
        <p:spPr bwMode="auto">
          <a:xfrm>
            <a:off x="21482050" y="23080663"/>
            <a:ext cx="9869488" cy="4749800"/>
          </a:xfrm>
          <a:prstGeom prst="rect">
            <a:avLst/>
          </a:prstGeom>
          <a:noFill/>
          <a:ln w="9525">
            <a:noFill/>
            <a:miter lim="800000"/>
            <a:headEnd/>
            <a:tailEnd/>
          </a:ln>
        </p:spPr>
        <p:txBody>
          <a:bodyPr lIns="95325" tIns="47662" rIns="95325" bIns="47662" anchor="ctr"/>
          <a:lstStyle/>
          <a:p>
            <a:pPr algn="just" defTabSz="952500">
              <a:spcBef>
                <a:spcPct val="50000"/>
              </a:spcBef>
              <a:buFontTx/>
              <a:buChar char="•"/>
            </a:pPr>
            <a:endParaRPr lang="en-US" altLang="de-DE" sz="3300"/>
          </a:p>
        </p:txBody>
      </p:sp>
      <p:sp>
        <p:nvSpPr>
          <p:cNvPr id="1036" name="Text Box 106"/>
          <p:cNvSpPr txBox="1">
            <a:spLocks noChangeArrowheads="1"/>
          </p:cNvSpPr>
          <p:nvPr/>
        </p:nvSpPr>
        <p:spPr bwMode="auto">
          <a:xfrm>
            <a:off x="21553488" y="4749800"/>
            <a:ext cx="9656762" cy="21877338"/>
          </a:xfrm>
          <a:prstGeom prst="rect">
            <a:avLst/>
          </a:prstGeom>
          <a:noFill/>
          <a:ln w="9525">
            <a:noFill/>
            <a:miter lim="800000"/>
            <a:headEnd/>
            <a:tailEnd/>
          </a:ln>
        </p:spPr>
        <p:txBody>
          <a:bodyPr lIns="95325" tIns="47662" rIns="95325" bIns="47662" anchor="ctr"/>
          <a:lstStyle/>
          <a:p>
            <a:pPr indent="273050" algn="just" defTabSz="952500">
              <a:spcAft>
                <a:spcPct val="40000"/>
              </a:spcAft>
              <a:buFontTx/>
              <a:buChar char="•"/>
            </a:pPr>
            <a:endParaRPr lang="en-US" altLang="de-DE" sz="3300"/>
          </a:p>
        </p:txBody>
      </p:sp>
      <p:sp>
        <p:nvSpPr>
          <p:cNvPr id="1037" name="Text Box 121"/>
          <p:cNvSpPr txBox="1">
            <a:spLocks noChangeArrowheads="1"/>
          </p:cNvSpPr>
          <p:nvPr/>
        </p:nvSpPr>
        <p:spPr bwMode="auto">
          <a:xfrm>
            <a:off x="533400" y="26060400"/>
            <a:ext cx="9829800" cy="381000"/>
          </a:xfrm>
          <a:prstGeom prst="rect">
            <a:avLst/>
          </a:prstGeom>
          <a:noFill/>
          <a:ln w="9525">
            <a:noFill/>
            <a:miter lim="800000"/>
            <a:headEnd/>
            <a:tailEnd/>
          </a:ln>
        </p:spPr>
        <p:txBody>
          <a:bodyPr lIns="95325" tIns="47662" rIns="95325" bIns="47662" anchor="ctr"/>
          <a:lstStyle/>
          <a:p>
            <a:pPr algn="ctr"/>
            <a:endParaRPr lang="en-US" altLang="de-DE" sz="3600" b="1" dirty="0" smtClean="0"/>
          </a:p>
          <a:p>
            <a:pPr algn="ctr"/>
            <a:endParaRPr lang="en-US" altLang="de-DE" sz="3600" b="1" dirty="0" smtClean="0"/>
          </a:p>
          <a:p>
            <a:pPr algn="ctr"/>
            <a:r>
              <a:rPr lang="en-US" altLang="de-DE" sz="3600" b="1" dirty="0" smtClean="0"/>
              <a:t> </a:t>
            </a:r>
            <a:r>
              <a:rPr lang="en-US" sz="3600" dirty="0"/>
              <a:t>Fig.1 Experimental set-up and mini-channels on the heat loaded surface of the evaporator</a:t>
            </a:r>
            <a:endParaRPr lang="ru-RU" sz="3600" dirty="0"/>
          </a:p>
        </p:txBody>
      </p:sp>
      <p:sp>
        <p:nvSpPr>
          <p:cNvPr id="1038" name="Text Box 135"/>
          <p:cNvSpPr txBox="1">
            <a:spLocks noChangeArrowheads="1"/>
          </p:cNvSpPr>
          <p:nvPr/>
        </p:nvSpPr>
        <p:spPr bwMode="auto">
          <a:xfrm>
            <a:off x="21553488" y="4816475"/>
            <a:ext cx="9874250" cy="5016500"/>
          </a:xfrm>
          <a:prstGeom prst="rect">
            <a:avLst/>
          </a:prstGeom>
          <a:noFill/>
          <a:ln w="9525">
            <a:noFill/>
            <a:miter lim="800000"/>
            <a:headEnd/>
            <a:tailEnd/>
          </a:ln>
        </p:spPr>
        <p:txBody>
          <a:bodyPr lIns="95325" tIns="47662" rIns="95325" bIns="47662" anchor="ctr"/>
          <a:lstStyle/>
          <a:p>
            <a:pPr marL="171450" lvl="1" indent="511175" algn="just" defTabSz="952500">
              <a:spcBef>
                <a:spcPts val="450"/>
              </a:spcBef>
              <a:spcAft>
                <a:spcPts val="450"/>
              </a:spcAft>
            </a:pPr>
            <a:endParaRPr lang="en-US" altLang="de-DE" sz="3300"/>
          </a:p>
        </p:txBody>
      </p:sp>
      <p:sp>
        <p:nvSpPr>
          <p:cNvPr id="1039" name="Rectangle 141"/>
          <p:cNvSpPr>
            <a:spLocks noChangeArrowheads="1"/>
          </p:cNvSpPr>
          <p:nvPr/>
        </p:nvSpPr>
        <p:spPr bwMode="auto">
          <a:xfrm>
            <a:off x="16002000" y="21944013"/>
            <a:ext cx="32004000" cy="0"/>
          </a:xfrm>
          <a:prstGeom prst="rect">
            <a:avLst/>
          </a:prstGeom>
          <a:noFill/>
          <a:ln w="9525">
            <a:noFill/>
            <a:miter lim="800000"/>
            <a:headEnd/>
            <a:tailEnd/>
          </a:ln>
        </p:spPr>
        <p:txBody>
          <a:bodyPr>
            <a:spAutoFit/>
          </a:bodyPr>
          <a:lstStyle/>
          <a:p>
            <a:pPr algn="ctr"/>
            <a:endParaRPr lang="de-DE" altLang="de-DE"/>
          </a:p>
        </p:txBody>
      </p:sp>
      <p:sp>
        <p:nvSpPr>
          <p:cNvPr id="1040" name="Rectangle 154"/>
          <p:cNvSpPr>
            <a:spLocks noChangeArrowheads="1"/>
          </p:cNvSpPr>
          <p:nvPr/>
        </p:nvSpPr>
        <p:spPr bwMode="auto">
          <a:xfrm>
            <a:off x="21259800" y="19050000"/>
            <a:ext cx="9871075" cy="1579563"/>
          </a:xfrm>
          <a:prstGeom prst="rect">
            <a:avLst/>
          </a:prstGeom>
          <a:solidFill>
            <a:srgbClr val="00B0F0"/>
          </a:solidFill>
          <a:ln w="127000">
            <a:noFill/>
            <a:miter lim="800000"/>
            <a:headEnd/>
            <a:tailEnd/>
          </a:ln>
        </p:spPr>
        <p:txBody>
          <a:bodyPr wrap="none" lIns="95325" tIns="47662" rIns="95325" bIns="47662" anchor="ctr"/>
          <a:lstStyle/>
          <a:p>
            <a:pPr algn="ctr" defTabSz="952500"/>
            <a:r>
              <a:rPr lang="en-US" altLang="de-DE" sz="5900" b="1">
                <a:cs typeface="Times New Roman" pitchFamily="18" charset="0"/>
              </a:rPr>
              <a:t>References</a:t>
            </a:r>
            <a:r>
              <a:rPr lang="es-ES" altLang="de-DE" sz="5900" b="1"/>
              <a:t> </a:t>
            </a:r>
            <a:endParaRPr lang="en-AU" altLang="de-DE" sz="5900" b="1"/>
          </a:p>
        </p:txBody>
      </p:sp>
      <p:sp>
        <p:nvSpPr>
          <p:cNvPr id="1041" name="Text Box 155"/>
          <p:cNvSpPr txBox="1">
            <a:spLocks noChangeArrowheads="1"/>
          </p:cNvSpPr>
          <p:nvPr/>
        </p:nvSpPr>
        <p:spPr bwMode="auto">
          <a:xfrm>
            <a:off x="21840825" y="4749800"/>
            <a:ext cx="9586913" cy="15454313"/>
          </a:xfrm>
          <a:prstGeom prst="rect">
            <a:avLst/>
          </a:prstGeom>
          <a:noFill/>
          <a:ln w="9525">
            <a:noFill/>
            <a:miter lim="800000"/>
            <a:headEnd/>
            <a:tailEnd/>
          </a:ln>
        </p:spPr>
        <p:txBody>
          <a:bodyPr lIns="95325" tIns="47662" rIns="95325" bIns="47662" anchor="ctr"/>
          <a:lstStyle/>
          <a:p>
            <a:pPr indent="273050" algn="just" defTabSz="952500">
              <a:spcAft>
                <a:spcPct val="40000"/>
              </a:spcAft>
              <a:buFontTx/>
              <a:buChar char="•"/>
            </a:pPr>
            <a:endParaRPr lang="en-US" altLang="de-DE" sz="3300"/>
          </a:p>
        </p:txBody>
      </p:sp>
      <p:sp>
        <p:nvSpPr>
          <p:cNvPr id="1042" name="Text Box 156"/>
          <p:cNvSpPr txBox="1">
            <a:spLocks noChangeArrowheads="1"/>
          </p:cNvSpPr>
          <p:nvPr/>
        </p:nvSpPr>
        <p:spPr bwMode="auto">
          <a:xfrm>
            <a:off x="21336000" y="8001000"/>
            <a:ext cx="9731375" cy="9829800"/>
          </a:xfrm>
          <a:prstGeom prst="rect">
            <a:avLst/>
          </a:prstGeom>
          <a:noFill/>
          <a:ln w="9525">
            <a:noFill/>
            <a:miter lim="800000"/>
            <a:headEnd/>
            <a:tailEnd/>
          </a:ln>
        </p:spPr>
        <p:txBody>
          <a:bodyPr lIns="95325" tIns="47662" rIns="95325" bIns="47662" anchor="ctr"/>
          <a:lstStyle/>
          <a:p>
            <a:pPr marL="171450" lvl="1" indent="511175" algn="just" defTabSz="952500"/>
            <a:r>
              <a:rPr lang="ru-RU" sz="3600"/>
              <a:t>A novel type of an evaporative loop thermosyphon has been suggested, developed and tested to ensure the temperature regimes of powerful heat-generating electronic devices. The removed heat fluxes can reach 1.5 kW with heat flux densities up to 100 W / cm2.The positive effect of the porous coating of the evaporation surface on the intensification of heat transfer in this zone is shown. The degree of intensification is in the range of 2.4-1.4 times, depending on the heat load of the evaporator. The total thermal resistance of the thermosyphon from the heat source to the cooling medium is 0.1 K/W when the condenser is cooled by the air flow and 0.015 - 0.02 K/W when the condenser is cooled by the water flow.</a:t>
            </a:r>
            <a:endParaRPr lang="pt-BR" altLang="de-DE" sz="3600"/>
          </a:p>
        </p:txBody>
      </p:sp>
      <p:sp>
        <p:nvSpPr>
          <p:cNvPr id="1043" name="Text Box 159"/>
          <p:cNvSpPr txBox="1">
            <a:spLocks noChangeArrowheads="1"/>
          </p:cNvSpPr>
          <p:nvPr/>
        </p:nvSpPr>
        <p:spPr bwMode="auto">
          <a:xfrm>
            <a:off x="457200" y="7848600"/>
            <a:ext cx="9753600" cy="6934200"/>
          </a:xfrm>
          <a:prstGeom prst="rect">
            <a:avLst/>
          </a:prstGeom>
          <a:noFill/>
          <a:ln w="9525">
            <a:noFill/>
            <a:miter lim="800000"/>
            <a:headEnd/>
            <a:tailEnd/>
          </a:ln>
        </p:spPr>
        <p:txBody>
          <a:bodyPr lIns="95325" tIns="47662" rIns="95325" bIns="47662" anchor="ctr"/>
          <a:lstStyle/>
          <a:p>
            <a:pPr marL="273050" algn="just" defTabSz="952500">
              <a:spcBef>
                <a:spcPct val="20000"/>
              </a:spcBef>
            </a:pPr>
            <a:endParaRPr lang="en-US" altLang="de-DE" sz="3300">
              <a:cs typeface="Times New Roman" pitchFamily="18" charset="0"/>
            </a:endParaRPr>
          </a:p>
          <a:p>
            <a:pPr marL="273050" algn="just" defTabSz="952500"/>
            <a:r>
              <a:rPr lang="en-GB" sz="3600"/>
              <a:t>  Loop two-phase thermosyphons have a high heat transmitting capability and operate very stably. They are autonomous and silent [1-2]. Their operation does not require energy consumption, which is important for the wireless electric transport. In the solar power engineering thermosyphons in combination with vapor chamber are capable of intensely removing heat from PV and PVT panels, ensuring appropriate isothermality of the surface and maintaining the temperature optimal for the service of photo transformers</a:t>
            </a:r>
            <a:r>
              <a:rPr lang="ru-RU" sz="3600"/>
              <a:t>.</a:t>
            </a:r>
            <a:r>
              <a:rPr lang="en-GB" sz="3600" baseline="30000"/>
              <a:t> </a:t>
            </a:r>
            <a:endParaRPr lang="ru-RU" sz="3600"/>
          </a:p>
          <a:p>
            <a:pPr marL="273050" algn="just" defTabSz="952500"/>
            <a:r>
              <a:rPr lang="en-GB" altLang="de-DE" sz="3300"/>
              <a:t>   </a:t>
            </a:r>
            <a:endParaRPr lang="ru-RU" altLang="de-DE" sz="3300"/>
          </a:p>
        </p:txBody>
      </p:sp>
      <p:sp>
        <p:nvSpPr>
          <p:cNvPr id="2071" name="Text Box 170"/>
          <p:cNvSpPr txBox="1">
            <a:spLocks noChangeArrowheads="1"/>
          </p:cNvSpPr>
          <p:nvPr/>
        </p:nvSpPr>
        <p:spPr bwMode="auto">
          <a:xfrm>
            <a:off x="21183600" y="21107400"/>
            <a:ext cx="9906000" cy="14478000"/>
          </a:xfrm>
          <a:prstGeom prst="rect">
            <a:avLst/>
          </a:prstGeom>
          <a:noFill/>
          <a:ln w="9525">
            <a:noFill/>
            <a:miter lim="800000"/>
            <a:headEnd/>
            <a:tailEnd/>
          </a:ln>
          <a:effectLst/>
        </p:spPr>
        <p:txBody>
          <a:bodyPr lIns="95325" tIns="47662" rIns="95325" bIns="47662" anchor="ctr"/>
          <a:lstStyle/>
          <a:p>
            <a:pPr algn="just"/>
            <a:r>
              <a:rPr lang="ru-RU" sz="2000"/>
              <a:t>	</a:t>
            </a:r>
            <a:r>
              <a:rPr lang="en-US" sz="3600"/>
              <a:t>1. Nicolas Lamaison, Jackson B. Marcinichen, Chin Lee Ong and John R.Thome. Two-Phase Mini-Thermosyphon Electronics Cooling, Part 4: Application to 2U Servers. 978-1-4673-8121-5.2016 IEEE.15th IEEE ITHERM Conference</a:t>
            </a:r>
            <a:endParaRPr lang="ru-RU" sz="3600"/>
          </a:p>
          <a:p>
            <a:pPr algn="just"/>
            <a:r>
              <a:rPr lang="ru-RU" sz="3600"/>
              <a:t>	</a:t>
            </a:r>
            <a:r>
              <a:rPr lang="en-US" sz="3600"/>
              <a:t>2.  Chin Lee Ong, Nicolas Lamaison, Jackson B. Marcinichen and John R.Thome.Two-Phase Mini-Thermosyphon Electronics Cooling, Part 1: Experimental Investigation. 978-1-4673-8121-5. 2016 IEEE. 15th IEEE ITHERM Conference.</a:t>
            </a:r>
            <a:endParaRPr lang="ru-RU" sz="3600"/>
          </a:p>
          <a:p>
            <a:pPr algn="just"/>
            <a:r>
              <a:rPr lang="ru-RU" sz="3600"/>
              <a:t>	</a:t>
            </a:r>
            <a:r>
              <a:rPr lang="en-US" sz="3600"/>
              <a:t>3. Gangtao Liang, Issam Mudawar, Review of pool boiling enhancement by surface modification, International Journal of Heat and Mass Transfer 128 (2019) 892–933,</a:t>
            </a:r>
            <a:endParaRPr lang="ru-RU" sz="3600"/>
          </a:p>
          <a:p>
            <a:pPr algn="just"/>
            <a:r>
              <a:rPr lang="ru-RU" sz="3600"/>
              <a:t>	</a:t>
            </a:r>
            <a:r>
              <a:rPr lang="en-US" sz="3600"/>
              <a:t>4. D.H. Min, G.S. Hwang, Y. Usta, O.N. Cora, M. Koc, M. Kaviany,2-D and 3-D modulated porous coatings for enhanced pool boiling. International Journal of Heat and Mass Transfer 52 (2009) 2607–2613.</a:t>
            </a:r>
            <a:endParaRPr lang="ru-RU" sz="3600"/>
          </a:p>
          <a:p>
            <a:pPr algn="just"/>
            <a:r>
              <a:rPr lang="ru-RU" sz="3600"/>
              <a:t>	5.</a:t>
            </a:r>
            <a:r>
              <a:rPr lang="en-US" sz="3600"/>
              <a:t> Vasiliev L.L., Grakovich L.P., Rabetsky M.I., Vassiliev  L.L.Jr., Heat transfer enhancement in heat pipes and thermosyphons using nanotechnologies (nanofluids, nanocoating, and nanocomposites), Heat Pipe Science and Technology, an International Journal. 2013. Vol.4. No.4. P.251-275. </a:t>
            </a:r>
            <a:endParaRPr lang="ru-RU" sz="3600"/>
          </a:p>
          <a:p>
            <a:pPr algn="just"/>
            <a:endParaRPr lang="en-US" altLang="de-DE" sz="2200">
              <a:cs typeface="Times New Roman" pitchFamily="18" charset="0"/>
            </a:endParaRPr>
          </a:p>
        </p:txBody>
      </p:sp>
      <p:sp>
        <p:nvSpPr>
          <p:cNvPr id="1045" name="Text Box 173"/>
          <p:cNvSpPr txBox="1">
            <a:spLocks noChangeArrowheads="1"/>
          </p:cNvSpPr>
          <p:nvPr/>
        </p:nvSpPr>
        <p:spPr bwMode="auto">
          <a:xfrm>
            <a:off x="533400" y="27203400"/>
            <a:ext cx="9829800" cy="11658600"/>
          </a:xfrm>
          <a:prstGeom prst="rect">
            <a:avLst/>
          </a:prstGeom>
          <a:noFill/>
          <a:ln w="9525">
            <a:noFill/>
            <a:miter lim="800000"/>
            <a:headEnd/>
            <a:tailEnd/>
          </a:ln>
        </p:spPr>
        <p:txBody>
          <a:bodyPr lIns="95325" tIns="47662" rIns="95325" bIns="47662" anchor="ctr"/>
          <a:lstStyle/>
          <a:p>
            <a:pPr algn="just"/>
            <a:r>
              <a:rPr lang="en-AU" altLang="de-DE" sz="3600" dirty="0">
                <a:cs typeface="Times New Roman" pitchFamily="18" charset="0"/>
              </a:rPr>
              <a:t>   </a:t>
            </a:r>
            <a:r>
              <a:rPr lang="ru-RU" sz="3600" dirty="0" err="1"/>
              <a:t>Experimental</a:t>
            </a:r>
            <a:r>
              <a:rPr lang="ru-RU" sz="3600" dirty="0"/>
              <a:t> </a:t>
            </a:r>
            <a:r>
              <a:rPr lang="ru-RU" sz="3600" dirty="0" err="1" smtClean="0"/>
              <a:t>set-up</a:t>
            </a:r>
            <a:r>
              <a:rPr lang="ru-RU" sz="3600" dirty="0" smtClean="0"/>
              <a:t> </a:t>
            </a:r>
            <a:r>
              <a:rPr lang="ru-RU" sz="3600" dirty="0"/>
              <a:t>of </a:t>
            </a:r>
            <a:r>
              <a:rPr lang="ru-RU" sz="3600" dirty="0" err="1"/>
              <a:t>thermosyphon</a:t>
            </a:r>
            <a:r>
              <a:rPr lang="ru-RU" sz="3600" dirty="0"/>
              <a:t> </a:t>
            </a:r>
            <a:r>
              <a:rPr lang="ru-RU" sz="3600" dirty="0" err="1"/>
              <a:t>is</a:t>
            </a:r>
            <a:r>
              <a:rPr lang="ru-RU" sz="3600" dirty="0"/>
              <a:t> </a:t>
            </a:r>
            <a:r>
              <a:rPr lang="ru-RU" sz="3600" dirty="0" err="1"/>
              <a:t>shown</a:t>
            </a:r>
            <a:r>
              <a:rPr lang="ru-RU" sz="3600" dirty="0"/>
              <a:t> </a:t>
            </a:r>
            <a:r>
              <a:rPr lang="ru-RU" sz="3600" dirty="0" err="1"/>
              <a:t>in</a:t>
            </a:r>
            <a:r>
              <a:rPr lang="ru-RU" sz="3600" dirty="0"/>
              <a:t> Fig.1.The </a:t>
            </a:r>
            <a:r>
              <a:rPr lang="ru-RU" sz="3600" dirty="0" err="1"/>
              <a:t>evaporator</a:t>
            </a:r>
            <a:r>
              <a:rPr lang="ru-RU" sz="3600" dirty="0"/>
              <a:t> of </a:t>
            </a:r>
            <a:r>
              <a:rPr lang="ru-RU" sz="3600" dirty="0" err="1"/>
              <a:t>thermosyphon</a:t>
            </a:r>
            <a:r>
              <a:rPr lang="ru-RU" sz="3600" dirty="0"/>
              <a:t> </a:t>
            </a:r>
            <a:r>
              <a:rPr lang="ru-RU" sz="3600" dirty="0" err="1"/>
              <a:t>is</a:t>
            </a:r>
            <a:r>
              <a:rPr lang="ru-RU" sz="3600" dirty="0"/>
              <a:t> </a:t>
            </a:r>
            <a:r>
              <a:rPr lang="ru-RU" sz="3600" dirty="0" err="1"/>
              <a:t>a</a:t>
            </a:r>
            <a:r>
              <a:rPr lang="ru-RU" sz="3600" dirty="0"/>
              <a:t> </a:t>
            </a:r>
            <a:r>
              <a:rPr lang="ru-RU" sz="3600" dirty="0" err="1"/>
              <a:t>copper</a:t>
            </a:r>
            <a:r>
              <a:rPr lang="ru-RU" sz="3600" dirty="0"/>
              <a:t> </a:t>
            </a:r>
            <a:r>
              <a:rPr lang="ru-RU" sz="3600" dirty="0" err="1"/>
              <a:t>plate</a:t>
            </a:r>
            <a:r>
              <a:rPr lang="ru-RU" sz="3600" dirty="0"/>
              <a:t> </a:t>
            </a:r>
            <a:r>
              <a:rPr lang="ru-RU" sz="3600" dirty="0" err="1"/>
              <a:t>with</a:t>
            </a:r>
            <a:r>
              <a:rPr lang="ru-RU" sz="3600" dirty="0"/>
              <a:t> </a:t>
            </a:r>
            <a:r>
              <a:rPr lang="ru-RU" sz="3600" dirty="0" err="1"/>
              <a:t>capillary</a:t>
            </a:r>
            <a:r>
              <a:rPr lang="ru-RU" sz="3600" dirty="0"/>
              <a:t> </a:t>
            </a:r>
            <a:r>
              <a:rPr lang="ru-RU" sz="3600" dirty="0" err="1"/>
              <a:t>grooves</a:t>
            </a:r>
            <a:r>
              <a:rPr lang="ru-RU" sz="3600" dirty="0"/>
              <a:t> </a:t>
            </a:r>
            <a:r>
              <a:rPr lang="ru-RU" sz="3600" dirty="0" err="1"/>
              <a:t>of</a:t>
            </a:r>
            <a:r>
              <a:rPr lang="ru-RU" sz="3600" dirty="0"/>
              <a:t> </a:t>
            </a:r>
            <a:r>
              <a:rPr lang="ru-RU" sz="3600" dirty="0" err="1"/>
              <a:t>triangular</a:t>
            </a:r>
            <a:r>
              <a:rPr lang="ru-RU" sz="3600" dirty="0"/>
              <a:t> </a:t>
            </a:r>
            <a:r>
              <a:rPr lang="ru-RU" sz="3600" dirty="0" err="1"/>
              <a:t>profile</a:t>
            </a:r>
            <a:r>
              <a:rPr lang="ru-RU" sz="3600" dirty="0"/>
              <a:t> </a:t>
            </a:r>
            <a:r>
              <a:rPr lang="ru-RU" sz="3600" dirty="0" err="1"/>
              <a:t>in</a:t>
            </a:r>
            <a:r>
              <a:rPr lang="ru-RU" sz="3600" dirty="0"/>
              <a:t> the </a:t>
            </a:r>
            <a:r>
              <a:rPr lang="ru-RU" sz="3600" dirty="0" err="1"/>
              <a:t>heat</a:t>
            </a:r>
            <a:r>
              <a:rPr lang="ru-RU" sz="3600" dirty="0"/>
              <a:t> </a:t>
            </a:r>
            <a:r>
              <a:rPr lang="ru-RU" sz="3600" dirty="0" err="1"/>
              <a:t>flow</a:t>
            </a:r>
            <a:r>
              <a:rPr lang="ru-RU" sz="3600" dirty="0"/>
              <a:t> </a:t>
            </a:r>
            <a:r>
              <a:rPr lang="ru-RU" sz="3600" dirty="0" err="1"/>
              <a:t>supply</a:t>
            </a:r>
            <a:r>
              <a:rPr lang="ru-RU" sz="3600" dirty="0"/>
              <a:t> </a:t>
            </a:r>
            <a:r>
              <a:rPr lang="ru-RU" sz="3600" dirty="0" err="1"/>
              <a:t>zone</a:t>
            </a:r>
            <a:r>
              <a:rPr lang="ru-RU" sz="3600" dirty="0"/>
              <a:t>. The </a:t>
            </a:r>
            <a:r>
              <a:rPr lang="ru-RU" sz="3600" dirty="0" err="1"/>
              <a:t>condenser</a:t>
            </a:r>
            <a:r>
              <a:rPr lang="ru-RU" sz="3600" dirty="0"/>
              <a:t> </a:t>
            </a:r>
            <a:r>
              <a:rPr lang="ru-RU" sz="3600" dirty="0" err="1"/>
              <a:t>is</a:t>
            </a:r>
            <a:r>
              <a:rPr lang="ru-RU" sz="3600" dirty="0"/>
              <a:t> </a:t>
            </a:r>
            <a:r>
              <a:rPr lang="ru-RU" sz="3600" dirty="0" err="1"/>
              <a:t>a</a:t>
            </a:r>
            <a:r>
              <a:rPr lang="ru-RU" sz="3600" dirty="0"/>
              <a:t> </a:t>
            </a:r>
            <a:r>
              <a:rPr lang="ru-RU" sz="3600" dirty="0" err="1"/>
              <a:t>set</a:t>
            </a:r>
            <a:r>
              <a:rPr lang="ru-RU" sz="3600" dirty="0"/>
              <a:t> of 27 </a:t>
            </a:r>
            <a:r>
              <a:rPr lang="ru-RU" sz="3600" dirty="0" err="1"/>
              <a:t>vertically</a:t>
            </a:r>
            <a:r>
              <a:rPr lang="ru-RU" sz="3600" dirty="0"/>
              <a:t> </a:t>
            </a:r>
            <a:r>
              <a:rPr lang="ru-RU" sz="3600" dirty="0" err="1"/>
              <a:t>arranged</a:t>
            </a:r>
            <a:r>
              <a:rPr lang="ru-RU" sz="3600" dirty="0"/>
              <a:t> </a:t>
            </a:r>
            <a:r>
              <a:rPr lang="ru-RU" sz="3600" dirty="0" err="1"/>
              <a:t>copper</a:t>
            </a:r>
            <a:r>
              <a:rPr lang="ru-RU" sz="3600" dirty="0"/>
              <a:t> </a:t>
            </a:r>
            <a:r>
              <a:rPr lang="ru-RU" sz="3600" dirty="0" err="1"/>
              <a:t>tubes</a:t>
            </a:r>
            <a:r>
              <a:rPr lang="ru-RU" sz="3600" dirty="0"/>
              <a:t> </a:t>
            </a:r>
            <a:r>
              <a:rPr lang="ru-RU" sz="3600" dirty="0" err="1"/>
              <a:t>with</a:t>
            </a:r>
            <a:r>
              <a:rPr lang="ru-RU" sz="3600" dirty="0"/>
              <a:t> </a:t>
            </a:r>
            <a:r>
              <a:rPr lang="ru-RU" sz="3600" dirty="0" err="1"/>
              <a:t>closed</a:t>
            </a:r>
            <a:r>
              <a:rPr lang="ru-RU" sz="3600" dirty="0"/>
              <a:t> </a:t>
            </a:r>
            <a:r>
              <a:rPr lang="ru-RU" sz="3600" dirty="0" err="1"/>
              <a:t>top</a:t>
            </a:r>
            <a:r>
              <a:rPr lang="ru-RU" sz="3600" dirty="0"/>
              <a:t> </a:t>
            </a:r>
            <a:r>
              <a:rPr lang="ru-RU" sz="3600" dirty="0" err="1"/>
              <a:t>ends</a:t>
            </a:r>
            <a:r>
              <a:rPr lang="ru-RU" sz="3600" dirty="0"/>
              <a:t>.</a:t>
            </a:r>
            <a:r>
              <a:rPr lang="en-GB" sz="3600" dirty="0"/>
              <a:t> On the basis of the developed devices, heat exchangers can be used for water heating and cooling systems in the equipment of the housing and communal services sector. </a:t>
            </a:r>
            <a:r>
              <a:rPr lang="ru-RU" sz="3600" dirty="0" err="1"/>
              <a:t>In</a:t>
            </a:r>
            <a:r>
              <a:rPr lang="ru-RU" sz="3600" dirty="0"/>
              <a:t> the </a:t>
            </a:r>
            <a:r>
              <a:rPr lang="ru-RU" sz="3600" dirty="0" err="1"/>
              <a:t>proposed</a:t>
            </a:r>
            <a:r>
              <a:rPr lang="ru-RU" sz="3600" dirty="0"/>
              <a:t> </a:t>
            </a:r>
            <a:r>
              <a:rPr lang="ru-RU" sz="3600" dirty="0" err="1"/>
              <a:t>design</a:t>
            </a:r>
            <a:r>
              <a:rPr lang="ru-RU" sz="3600" dirty="0"/>
              <a:t>, </a:t>
            </a:r>
            <a:r>
              <a:rPr lang="ru-RU" sz="3600" dirty="0" err="1"/>
              <a:t>the</a:t>
            </a:r>
            <a:r>
              <a:rPr lang="ru-RU" sz="3600" dirty="0"/>
              <a:t> </a:t>
            </a:r>
            <a:r>
              <a:rPr lang="ru-RU" sz="3600" dirty="0" err="1"/>
              <a:t>working</a:t>
            </a:r>
            <a:r>
              <a:rPr lang="ru-RU" sz="3600" dirty="0"/>
              <a:t> </a:t>
            </a:r>
            <a:r>
              <a:rPr lang="ru-RU" sz="3600" dirty="0" err="1"/>
              <a:t>fluid</a:t>
            </a:r>
            <a:r>
              <a:rPr lang="ru-RU" sz="3600" dirty="0"/>
              <a:t> of </a:t>
            </a:r>
            <a:r>
              <a:rPr lang="ru-RU" sz="3600" dirty="0" err="1"/>
              <a:t>thermosyphon</a:t>
            </a:r>
            <a:r>
              <a:rPr lang="ru-RU" sz="3600" dirty="0"/>
              <a:t> </a:t>
            </a:r>
            <a:r>
              <a:rPr lang="ru-RU" sz="3600" dirty="0" err="1"/>
              <a:t>evaporates</a:t>
            </a:r>
            <a:r>
              <a:rPr lang="ru-RU" sz="3600" dirty="0"/>
              <a:t> </a:t>
            </a:r>
            <a:r>
              <a:rPr lang="ru-RU" sz="3600" dirty="0" err="1"/>
              <a:t>on</a:t>
            </a:r>
            <a:r>
              <a:rPr lang="ru-RU" sz="3600" dirty="0"/>
              <a:t> the </a:t>
            </a:r>
            <a:r>
              <a:rPr lang="ru-RU" sz="3600" dirty="0" err="1"/>
              <a:t>evaporator</a:t>
            </a:r>
            <a:r>
              <a:rPr lang="ru-RU" sz="3600" dirty="0"/>
              <a:t> </a:t>
            </a:r>
            <a:r>
              <a:rPr lang="ru-RU" sz="3600" dirty="0" err="1"/>
              <a:t>flat</a:t>
            </a:r>
            <a:r>
              <a:rPr lang="ru-RU" sz="3600" dirty="0"/>
              <a:t> </a:t>
            </a:r>
            <a:r>
              <a:rPr lang="ru-RU" sz="3600" dirty="0" err="1"/>
              <a:t>mini</a:t>
            </a:r>
            <a:r>
              <a:rPr lang="ru-RU" sz="3600" dirty="0"/>
              <a:t> </a:t>
            </a:r>
            <a:r>
              <a:rPr lang="ru-RU" sz="3600" dirty="0" err="1"/>
              <a:t>finned</a:t>
            </a:r>
            <a:r>
              <a:rPr lang="ru-RU" sz="3600" dirty="0"/>
              <a:t> </a:t>
            </a:r>
            <a:r>
              <a:rPr lang="ru-RU" sz="3600" dirty="0" err="1"/>
              <a:t>surface</a:t>
            </a:r>
            <a:r>
              <a:rPr lang="ru-RU" sz="3600" dirty="0"/>
              <a:t> </a:t>
            </a:r>
            <a:r>
              <a:rPr lang="ru-RU" sz="3600" dirty="0" err="1"/>
              <a:t>and</a:t>
            </a:r>
            <a:r>
              <a:rPr lang="ru-RU" sz="3600" dirty="0"/>
              <a:t> </a:t>
            </a:r>
            <a:r>
              <a:rPr lang="ru-RU" sz="3600" dirty="0" err="1"/>
              <a:t>condenses</a:t>
            </a:r>
            <a:r>
              <a:rPr lang="ru-RU" sz="3600" dirty="0"/>
              <a:t> </a:t>
            </a:r>
            <a:r>
              <a:rPr lang="ru-RU" sz="3600" dirty="0" err="1"/>
              <a:t>inside</a:t>
            </a:r>
            <a:r>
              <a:rPr lang="ru-RU" sz="3600" dirty="0"/>
              <a:t> </a:t>
            </a:r>
            <a:r>
              <a:rPr lang="ru-RU" sz="3600" dirty="0" err="1"/>
              <a:t>the</a:t>
            </a:r>
            <a:r>
              <a:rPr lang="ru-RU" sz="3600" dirty="0"/>
              <a:t> </a:t>
            </a:r>
            <a:r>
              <a:rPr lang="ru-RU" sz="3600" dirty="0" err="1"/>
              <a:t>cooled</a:t>
            </a:r>
            <a:r>
              <a:rPr lang="ru-RU" sz="3600" dirty="0"/>
              <a:t> </a:t>
            </a:r>
            <a:r>
              <a:rPr lang="ru-RU" sz="3600" dirty="0" err="1"/>
              <a:t>vertically</a:t>
            </a:r>
            <a:r>
              <a:rPr lang="ru-RU" sz="3600" dirty="0"/>
              <a:t> </a:t>
            </a:r>
            <a:r>
              <a:rPr lang="ru-RU" sz="3600" dirty="0" err="1"/>
              <a:t>arranged</a:t>
            </a:r>
            <a:r>
              <a:rPr lang="ru-RU" sz="3600" dirty="0"/>
              <a:t> </a:t>
            </a:r>
            <a:r>
              <a:rPr lang="ru-RU" sz="3600" dirty="0" err="1"/>
              <a:t>condenser</a:t>
            </a:r>
            <a:r>
              <a:rPr lang="ru-RU" sz="3600" dirty="0"/>
              <a:t> </a:t>
            </a:r>
            <a:r>
              <a:rPr lang="ru-RU" sz="3600" dirty="0" err="1"/>
              <a:t>tubes</a:t>
            </a:r>
            <a:r>
              <a:rPr lang="ru-RU" sz="3600" dirty="0"/>
              <a:t>, </a:t>
            </a:r>
            <a:r>
              <a:rPr lang="ru-RU" sz="3600" dirty="0" err="1"/>
              <a:t>the</a:t>
            </a:r>
            <a:r>
              <a:rPr lang="ru-RU" sz="3600" dirty="0"/>
              <a:t> </a:t>
            </a:r>
            <a:r>
              <a:rPr lang="ru-RU" sz="3600" dirty="0" err="1"/>
              <a:t>inner</a:t>
            </a:r>
            <a:r>
              <a:rPr lang="ru-RU" sz="3600" dirty="0"/>
              <a:t> </a:t>
            </a:r>
            <a:r>
              <a:rPr lang="ru-RU" sz="3600" dirty="0" err="1"/>
              <a:t>surface</a:t>
            </a:r>
            <a:r>
              <a:rPr lang="ru-RU" sz="3600" dirty="0"/>
              <a:t> of the </a:t>
            </a:r>
            <a:r>
              <a:rPr lang="ru-RU" sz="3600" dirty="0" err="1"/>
              <a:t>tubes</a:t>
            </a:r>
            <a:r>
              <a:rPr lang="ru-RU" sz="3600" dirty="0"/>
              <a:t> </a:t>
            </a:r>
            <a:r>
              <a:rPr lang="ru-RU" sz="3600" dirty="0" err="1"/>
              <a:t>is</a:t>
            </a:r>
            <a:r>
              <a:rPr lang="ru-RU" sz="3600" dirty="0"/>
              <a:t> </a:t>
            </a:r>
            <a:r>
              <a:rPr lang="ru-RU" sz="3600" dirty="0" err="1"/>
              <a:t>smooth</a:t>
            </a:r>
            <a:r>
              <a:rPr lang="ru-RU" sz="3600" dirty="0"/>
              <a:t>. </a:t>
            </a:r>
            <a:r>
              <a:rPr lang="ru-RU" sz="3600" dirty="0" err="1"/>
              <a:t>Condensate</a:t>
            </a:r>
            <a:r>
              <a:rPr lang="ru-RU" sz="3600" dirty="0"/>
              <a:t> </a:t>
            </a:r>
            <a:r>
              <a:rPr lang="ru-RU" sz="3600" dirty="0" err="1"/>
              <a:t>from</a:t>
            </a:r>
            <a:r>
              <a:rPr lang="ru-RU" sz="3600" dirty="0"/>
              <a:t> the </a:t>
            </a:r>
            <a:r>
              <a:rPr lang="ru-RU" sz="3600" dirty="0" err="1"/>
              <a:t>tubes</a:t>
            </a:r>
            <a:r>
              <a:rPr lang="ru-RU" sz="3600" dirty="0"/>
              <a:t> </a:t>
            </a:r>
            <a:r>
              <a:rPr lang="ru-RU" sz="3600" dirty="0" err="1"/>
              <a:t>flows</a:t>
            </a:r>
            <a:r>
              <a:rPr lang="ru-RU" sz="3600" dirty="0"/>
              <a:t> </a:t>
            </a:r>
            <a:r>
              <a:rPr lang="ru-RU" sz="3600" dirty="0" err="1"/>
              <a:t>down</a:t>
            </a:r>
            <a:r>
              <a:rPr lang="ru-RU" sz="3600" dirty="0"/>
              <a:t> to the </a:t>
            </a:r>
            <a:r>
              <a:rPr lang="ru-RU" sz="3600" dirty="0" err="1"/>
              <a:t>evaporator</a:t>
            </a:r>
            <a:r>
              <a:rPr lang="ru-RU" sz="3600" dirty="0"/>
              <a:t> </a:t>
            </a:r>
            <a:r>
              <a:rPr lang="ru-RU" sz="3600" dirty="0" err="1"/>
              <a:t>surface</a:t>
            </a:r>
            <a:r>
              <a:rPr lang="ru-RU" sz="3600" dirty="0"/>
              <a:t> </a:t>
            </a:r>
            <a:r>
              <a:rPr lang="ru-RU" sz="3600" dirty="0" err="1"/>
              <a:t>under</a:t>
            </a:r>
            <a:r>
              <a:rPr lang="ru-RU" sz="3600" dirty="0"/>
              <a:t> </a:t>
            </a:r>
            <a:r>
              <a:rPr lang="ru-RU" sz="3600" dirty="0" err="1"/>
              <a:t>the</a:t>
            </a:r>
            <a:r>
              <a:rPr lang="ru-RU" sz="3600" dirty="0"/>
              <a:t> </a:t>
            </a:r>
            <a:r>
              <a:rPr lang="ru-RU" sz="3600" dirty="0" err="1"/>
              <a:t>action</a:t>
            </a:r>
            <a:r>
              <a:rPr lang="ru-RU" sz="3600" dirty="0"/>
              <a:t> of </a:t>
            </a:r>
            <a:r>
              <a:rPr lang="ru-RU" sz="3600" dirty="0" err="1"/>
              <a:t>gravity</a:t>
            </a:r>
            <a:r>
              <a:rPr lang="ru-RU" sz="3600" dirty="0"/>
              <a:t>. </a:t>
            </a:r>
            <a:endParaRPr lang="en-US" sz="3600" dirty="0"/>
          </a:p>
          <a:p>
            <a:pPr algn="just"/>
            <a:endParaRPr lang="en-US" sz="3600" dirty="0"/>
          </a:p>
          <a:p>
            <a:pPr algn="just"/>
            <a:r>
              <a:rPr lang="en-US" sz="3600" dirty="0"/>
              <a:t>  </a:t>
            </a:r>
            <a:r>
              <a:rPr lang="ru-RU" sz="3600" dirty="0" err="1"/>
              <a:t>In</a:t>
            </a:r>
            <a:r>
              <a:rPr lang="ru-RU" sz="3600" dirty="0"/>
              <a:t> the Fig.2 the </a:t>
            </a:r>
            <a:r>
              <a:rPr lang="ru-RU" sz="3600" dirty="0" err="1"/>
              <a:t>thermal</a:t>
            </a:r>
            <a:r>
              <a:rPr lang="ru-RU" sz="3600" dirty="0"/>
              <a:t> </a:t>
            </a:r>
            <a:r>
              <a:rPr lang="ru-RU" sz="3600" dirty="0" err="1"/>
              <a:t>resistance</a:t>
            </a:r>
            <a:r>
              <a:rPr lang="ru-RU" sz="3600" dirty="0"/>
              <a:t> </a:t>
            </a:r>
            <a:r>
              <a:rPr lang="ru-RU" sz="3600" dirty="0" err="1"/>
              <a:t>is</a:t>
            </a:r>
            <a:r>
              <a:rPr lang="ru-RU" sz="3600" dirty="0"/>
              <a:t> </a:t>
            </a:r>
            <a:r>
              <a:rPr lang="ru-RU" sz="3600" dirty="0" err="1"/>
              <a:t>noted</a:t>
            </a:r>
            <a:r>
              <a:rPr lang="ru-RU" sz="3600" dirty="0"/>
              <a:t> </a:t>
            </a:r>
            <a:r>
              <a:rPr lang="ru-RU" sz="3600" dirty="0" err="1"/>
              <a:t>as</a:t>
            </a:r>
            <a:r>
              <a:rPr lang="ru-RU" sz="3600" dirty="0"/>
              <a:t> </a:t>
            </a:r>
            <a:r>
              <a:rPr lang="ru-RU" sz="3600" dirty="0" err="1"/>
              <a:t>R</a:t>
            </a:r>
            <a:r>
              <a:rPr lang="ru-RU" sz="3600" baseline="-25000" dirty="0" err="1"/>
              <a:t>e</a:t>
            </a:r>
            <a:r>
              <a:rPr lang="ru-RU" sz="3600" dirty="0"/>
              <a:t> - </a:t>
            </a:r>
            <a:r>
              <a:rPr lang="ru-RU" sz="3600" dirty="0" err="1"/>
              <a:t>resistance</a:t>
            </a:r>
            <a:r>
              <a:rPr lang="ru-RU" sz="3600" dirty="0"/>
              <a:t> of the </a:t>
            </a:r>
            <a:r>
              <a:rPr lang="ru-RU" sz="3600" dirty="0" err="1"/>
              <a:t>thermosyphon</a:t>
            </a:r>
            <a:r>
              <a:rPr lang="ru-RU" sz="3600" dirty="0"/>
              <a:t> </a:t>
            </a:r>
            <a:r>
              <a:rPr lang="ru-RU" sz="3600" dirty="0" err="1"/>
              <a:t>evaporator</a:t>
            </a:r>
            <a:r>
              <a:rPr lang="ru-RU" sz="3600" dirty="0"/>
              <a:t> , </a:t>
            </a:r>
            <a:r>
              <a:rPr lang="ru-RU" sz="3600" dirty="0" err="1"/>
              <a:t>R</a:t>
            </a:r>
            <a:r>
              <a:rPr lang="ru-RU" sz="3600" baseline="-25000" dirty="0" err="1"/>
              <a:t>c</a:t>
            </a:r>
            <a:r>
              <a:rPr lang="ru-RU" sz="3600" dirty="0"/>
              <a:t> - </a:t>
            </a:r>
            <a:r>
              <a:rPr lang="ru-RU" sz="3600" dirty="0" err="1"/>
              <a:t>condenser</a:t>
            </a:r>
            <a:r>
              <a:rPr lang="ru-RU" sz="3600" dirty="0"/>
              <a:t> </a:t>
            </a:r>
            <a:r>
              <a:rPr lang="ru-RU" sz="3600" dirty="0" err="1"/>
              <a:t>and</a:t>
            </a:r>
            <a:r>
              <a:rPr lang="ru-RU" sz="3600" dirty="0"/>
              <a:t> </a:t>
            </a:r>
            <a:r>
              <a:rPr lang="ru-RU" sz="3600" dirty="0" err="1"/>
              <a:t>R</a:t>
            </a:r>
            <a:r>
              <a:rPr lang="ru-RU" sz="3600" baseline="-25000" dirty="0" err="1"/>
              <a:t>tot</a:t>
            </a:r>
            <a:r>
              <a:rPr lang="ru-RU" sz="3600" dirty="0"/>
              <a:t> – </a:t>
            </a:r>
            <a:r>
              <a:rPr lang="ru-RU" sz="3600" dirty="0" err="1"/>
              <a:t>total</a:t>
            </a:r>
            <a:r>
              <a:rPr lang="ru-RU" sz="3600" dirty="0"/>
              <a:t> </a:t>
            </a:r>
            <a:r>
              <a:rPr lang="ru-RU" sz="3600" dirty="0" err="1"/>
              <a:t>thermal</a:t>
            </a:r>
            <a:r>
              <a:rPr lang="ru-RU" sz="3600" dirty="0"/>
              <a:t> </a:t>
            </a:r>
            <a:r>
              <a:rPr lang="ru-RU" sz="3600" dirty="0" err="1"/>
              <a:t>resistance</a:t>
            </a:r>
            <a:r>
              <a:rPr lang="ru-RU" sz="3600" dirty="0"/>
              <a:t>.</a:t>
            </a:r>
          </a:p>
          <a:p>
            <a:endParaRPr lang="ru-RU" sz="3400" dirty="0"/>
          </a:p>
          <a:p>
            <a:pPr marL="341313" lvl="2" algn="just"/>
            <a:r>
              <a:rPr lang="en-GB" altLang="de-DE" sz="3300" dirty="0"/>
              <a:t>.</a:t>
            </a:r>
            <a:endParaRPr lang="en-AU" altLang="de-DE" sz="3300" dirty="0"/>
          </a:p>
        </p:txBody>
      </p:sp>
      <p:sp>
        <p:nvSpPr>
          <p:cNvPr id="2075" name="Text Box 178"/>
          <p:cNvSpPr txBox="1">
            <a:spLocks noChangeArrowheads="1"/>
          </p:cNvSpPr>
          <p:nvPr/>
        </p:nvSpPr>
        <p:spPr bwMode="auto">
          <a:xfrm>
            <a:off x="11125200" y="15240000"/>
            <a:ext cx="9586913" cy="28803600"/>
          </a:xfrm>
          <a:prstGeom prst="rect">
            <a:avLst/>
          </a:prstGeom>
          <a:noFill/>
          <a:ln w="9525">
            <a:noFill/>
            <a:miter lim="800000"/>
            <a:headEnd/>
            <a:tailEnd/>
          </a:ln>
          <a:effectLst/>
        </p:spPr>
        <p:txBody>
          <a:bodyPr lIns="95325" tIns="47662" rIns="95325" bIns="47662" anchor="ctr"/>
          <a:lstStyle/>
          <a:p>
            <a:pPr algn="just"/>
            <a:r>
              <a:rPr lang="en-US" altLang="de-DE" sz="3600" dirty="0">
                <a:cs typeface="Times New Roman" pitchFamily="18" charset="0"/>
              </a:rPr>
              <a:t> </a:t>
            </a:r>
            <a:r>
              <a:rPr lang="ru-RU" sz="3600" dirty="0"/>
              <a:t>The </a:t>
            </a:r>
            <a:r>
              <a:rPr lang="ru-RU" sz="3600" dirty="0" err="1"/>
              <a:t>capillary</a:t>
            </a:r>
            <a:r>
              <a:rPr lang="ru-RU" sz="3600" dirty="0"/>
              <a:t> </a:t>
            </a:r>
            <a:r>
              <a:rPr lang="ru-RU" sz="3600" dirty="0" err="1"/>
              <a:t>grooves</a:t>
            </a:r>
            <a:r>
              <a:rPr lang="ru-RU" sz="3600" dirty="0"/>
              <a:t> of the </a:t>
            </a:r>
            <a:r>
              <a:rPr lang="ru-RU" sz="3600" dirty="0" err="1"/>
              <a:t>triangular</a:t>
            </a:r>
            <a:r>
              <a:rPr lang="ru-RU" sz="3600" dirty="0"/>
              <a:t> </a:t>
            </a:r>
            <a:r>
              <a:rPr lang="ru-RU" sz="3600" dirty="0" err="1"/>
              <a:t>profile</a:t>
            </a:r>
            <a:r>
              <a:rPr lang="ru-RU" sz="3600" dirty="0"/>
              <a:t> </a:t>
            </a:r>
            <a:r>
              <a:rPr lang="ru-RU" sz="3600" dirty="0" err="1"/>
              <a:t>in</a:t>
            </a:r>
            <a:r>
              <a:rPr lang="ru-RU" sz="3600" dirty="0"/>
              <a:t> </a:t>
            </a:r>
            <a:r>
              <a:rPr lang="ru-RU" sz="3600" dirty="0" err="1"/>
              <a:t>the</a:t>
            </a:r>
            <a:r>
              <a:rPr lang="ru-RU" sz="3600" dirty="0"/>
              <a:t> </a:t>
            </a:r>
            <a:r>
              <a:rPr lang="ru-RU" sz="3600" dirty="0" err="1"/>
              <a:t>thermosyphon</a:t>
            </a:r>
            <a:r>
              <a:rPr lang="ru-RU" sz="3600" dirty="0"/>
              <a:t> </a:t>
            </a:r>
            <a:r>
              <a:rPr lang="ru-RU" sz="3600" dirty="0" err="1"/>
              <a:t>evaporator</a:t>
            </a:r>
            <a:r>
              <a:rPr lang="ru-RU" sz="3600" dirty="0"/>
              <a:t> </a:t>
            </a:r>
            <a:r>
              <a:rPr lang="ru-RU" sz="3600" dirty="0" err="1"/>
              <a:t>are</a:t>
            </a:r>
            <a:r>
              <a:rPr lang="ru-RU" sz="3600" dirty="0"/>
              <a:t> </a:t>
            </a:r>
            <a:r>
              <a:rPr lang="ru-RU" sz="3600" dirty="0" err="1"/>
              <a:t>designed</a:t>
            </a:r>
            <a:r>
              <a:rPr lang="ru-RU" sz="3600" dirty="0"/>
              <a:t> </a:t>
            </a:r>
            <a:r>
              <a:rPr lang="ru-RU" sz="3600" dirty="0" err="1"/>
              <a:t>for</a:t>
            </a:r>
            <a:r>
              <a:rPr lang="ru-RU" sz="3600" dirty="0"/>
              <a:t> </a:t>
            </a:r>
            <a:r>
              <a:rPr lang="ru-RU" sz="3600" dirty="0" err="1"/>
              <a:t>better</a:t>
            </a:r>
            <a:r>
              <a:rPr lang="ru-RU" sz="3600" dirty="0"/>
              <a:t> </a:t>
            </a:r>
            <a:r>
              <a:rPr lang="ru-RU" sz="3600" dirty="0" err="1"/>
              <a:t>distribution</a:t>
            </a:r>
            <a:r>
              <a:rPr lang="ru-RU" sz="3600" dirty="0"/>
              <a:t> of the </a:t>
            </a:r>
            <a:r>
              <a:rPr lang="ru-RU" sz="3600" dirty="0" err="1"/>
              <a:t>incoming</a:t>
            </a:r>
            <a:r>
              <a:rPr lang="ru-RU" sz="3600" dirty="0"/>
              <a:t> </a:t>
            </a:r>
            <a:r>
              <a:rPr lang="ru-RU" sz="3600" dirty="0" err="1"/>
              <a:t>working</a:t>
            </a:r>
            <a:r>
              <a:rPr lang="ru-RU" sz="3600" dirty="0"/>
              <a:t> </a:t>
            </a:r>
            <a:r>
              <a:rPr lang="ru-RU" sz="3600" dirty="0" err="1"/>
              <a:t>fluid</a:t>
            </a:r>
            <a:r>
              <a:rPr lang="ru-RU" sz="3600" dirty="0"/>
              <a:t> </a:t>
            </a:r>
            <a:r>
              <a:rPr lang="ru-RU" sz="3600" dirty="0" err="1"/>
              <a:t>over</a:t>
            </a:r>
            <a:r>
              <a:rPr lang="ru-RU" sz="3600" dirty="0"/>
              <a:t> </a:t>
            </a:r>
            <a:r>
              <a:rPr lang="ru-RU" sz="3600" dirty="0" err="1"/>
              <a:t>its</a:t>
            </a:r>
            <a:r>
              <a:rPr lang="ru-RU" sz="3600" dirty="0"/>
              <a:t> </a:t>
            </a:r>
            <a:r>
              <a:rPr lang="ru-RU" sz="3600" dirty="0" err="1"/>
              <a:t>surface</a:t>
            </a:r>
            <a:r>
              <a:rPr lang="ru-RU" sz="3600" dirty="0"/>
              <a:t>. </a:t>
            </a:r>
            <a:r>
              <a:rPr lang="ru-RU" sz="3600" dirty="0" err="1"/>
              <a:t>This</a:t>
            </a:r>
            <a:r>
              <a:rPr lang="ru-RU" sz="3600" dirty="0"/>
              <a:t> </a:t>
            </a:r>
            <a:r>
              <a:rPr lang="ru-RU" sz="3600" dirty="0" err="1"/>
              <a:t>arrangement</a:t>
            </a:r>
            <a:r>
              <a:rPr lang="ru-RU" sz="3600" dirty="0"/>
              <a:t> </a:t>
            </a:r>
            <a:r>
              <a:rPr lang="ru-RU" sz="3600" dirty="0" err="1"/>
              <a:t>makes</a:t>
            </a:r>
            <a:r>
              <a:rPr lang="ru-RU" sz="3600" dirty="0"/>
              <a:t> </a:t>
            </a:r>
            <a:r>
              <a:rPr lang="ru-RU" sz="3600" dirty="0" err="1"/>
              <a:t>it</a:t>
            </a:r>
            <a:r>
              <a:rPr lang="ru-RU" sz="3600" dirty="0"/>
              <a:t> </a:t>
            </a:r>
            <a:r>
              <a:rPr lang="ru-RU" sz="3600" dirty="0" err="1"/>
              <a:t>possible</a:t>
            </a:r>
            <a:r>
              <a:rPr lang="ru-RU" sz="3600" dirty="0"/>
              <a:t> to </a:t>
            </a:r>
            <a:r>
              <a:rPr lang="ru-RU" sz="3600" dirty="0" err="1"/>
              <a:t>actively</a:t>
            </a:r>
            <a:r>
              <a:rPr lang="ru-RU" sz="3600" dirty="0"/>
              <a:t> </a:t>
            </a:r>
            <a:r>
              <a:rPr lang="ru-RU" sz="3600" dirty="0" err="1"/>
              <a:t>and</a:t>
            </a:r>
            <a:r>
              <a:rPr lang="ru-RU" sz="3600" dirty="0"/>
              <a:t> </a:t>
            </a:r>
            <a:r>
              <a:rPr lang="ru-RU" sz="3600" dirty="0" err="1"/>
              <a:t>evenly</a:t>
            </a:r>
            <a:r>
              <a:rPr lang="ru-RU" sz="3600" dirty="0"/>
              <a:t> </a:t>
            </a:r>
            <a:r>
              <a:rPr lang="ru-RU" sz="3600" dirty="0" err="1"/>
              <a:t>wet</a:t>
            </a:r>
            <a:r>
              <a:rPr lang="ru-RU" sz="3600" dirty="0"/>
              <a:t> the </a:t>
            </a:r>
            <a:r>
              <a:rPr lang="ru-RU" sz="3600" dirty="0" err="1"/>
              <a:t>entire</a:t>
            </a:r>
            <a:r>
              <a:rPr lang="ru-RU" sz="3600" dirty="0"/>
              <a:t> </a:t>
            </a:r>
            <a:r>
              <a:rPr lang="ru-RU" sz="3600" dirty="0" err="1"/>
              <a:t>heat</a:t>
            </a:r>
            <a:r>
              <a:rPr lang="ru-RU" sz="3600" dirty="0"/>
              <a:t> </a:t>
            </a:r>
            <a:r>
              <a:rPr lang="ru-RU" sz="3600" dirty="0" err="1"/>
              <a:t>exchange</a:t>
            </a:r>
            <a:r>
              <a:rPr lang="ru-RU" sz="3600" dirty="0"/>
              <a:t> </a:t>
            </a:r>
            <a:r>
              <a:rPr lang="ru-RU" sz="3600" dirty="0" err="1"/>
              <a:t>surface</a:t>
            </a:r>
            <a:r>
              <a:rPr lang="ru-RU" sz="3600" dirty="0"/>
              <a:t> </a:t>
            </a:r>
            <a:r>
              <a:rPr lang="ru-RU" sz="3600" dirty="0" err="1"/>
              <a:t>in</a:t>
            </a:r>
            <a:r>
              <a:rPr lang="ru-RU" sz="3600" dirty="0"/>
              <a:t> </a:t>
            </a:r>
            <a:r>
              <a:rPr lang="ru-RU" sz="3600" dirty="0" err="1"/>
              <a:t>the</a:t>
            </a:r>
            <a:r>
              <a:rPr lang="ru-RU" sz="3600" dirty="0"/>
              <a:t> </a:t>
            </a:r>
            <a:r>
              <a:rPr lang="ru-RU" sz="3600" dirty="0" err="1"/>
              <a:t>evaporator</a:t>
            </a:r>
            <a:r>
              <a:rPr lang="ru-RU" sz="3600" dirty="0"/>
              <a:t>.</a:t>
            </a:r>
          </a:p>
          <a:p>
            <a:pPr algn="just"/>
            <a:r>
              <a:rPr lang="ru-RU" sz="3600" dirty="0"/>
              <a:t>  The </a:t>
            </a:r>
            <a:r>
              <a:rPr lang="ru-RU" sz="3600" dirty="0" err="1"/>
              <a:t>main</a:t>
            </a:r>
            <a:r>
              <a:rPr lang="ru-RU" sz="3600" dirty="0"/>
              <a:t> </a:t>
            </a:r>
            <a:r>
              <a:rPr lang="ru-RU" sz="3600" dirty="0" err="1"/>
              <a:t>goal</a:t>
            </a:r>
            <a:r>
              <a:rPr lang="ru-RU" sz="3600" dirty="0"/>
              <a:t> of the </a:t>
            </a:r>
            <a:r>
              <a:rPr lang="ru-RU" sz="3600" dirty="0" err="1"/>
              <a:t>performed</a:t>
            </a:r>
            <a:r>
              <a:rPr lang="ru-RU" sz="3600" dirty="0"/>
              <a:t> </a:t>
            </a:r>
            <a:r>
              <a:rPr lang="ru-RU" sz="3600" dirty="0" err="1"/>
              <a:t>experiments</a:t>
            </a:r>
            <a:r>
              <a:rPr lang="ru-RU" sz="3600" dirty="0"/>
              <a:t> </a:t>
            </a:r>
            <a:r>
              <a:rPr lang="ru-RU" sz="3600" dirty="0" err="1"/>
              <a:t>was</a:t>
            </a:r>
            <a:r>
              <a:rPr lang="ru-RU" sz="3600" dirty="0"/>
              <a:t> to </a:t>
            </a:r>
            <a:r>
              <a:rPr lang="ru-RU" sz="3600" dirty="0" err="1"/>
              <a:t>achieve</a:t>
            </a:r>
            <a:r>
              <a:rPr lang="ru-RU" sz="3600" dirty="0"/>
              <a:t> the </a:t>
            </a:r>
            <a:r>
              <a:rPr lang="ru-RU" sz="3600" dirty="0" err="1"/>
              <a:t>minimum</a:t>
            </a:r>
            <a:r>
              <a:rPr lang="ru-RU" sz="3600" dirty="0"/>
              <a:t> </a:t>
            </a:r>
            <a:r>
              <a:rPr lang="ru-RU" sz="3600" dirty="0" err="1"/>
              <a:t>possible</a:t>
            </a:r>
            <a:r>
              <a:rPr lang="ru-RU" sz="3600" dirty="0"/>
              <a:t> </a:t>
            </a:r>
            <a:r>
              <a:rPr lang="ru-RU" sz="3600" dirty="0" err="1"/>
              <a:t>values</a:t>
            </a:r>
            <a:r>
              <a:rPr lang="ru-RU" sz="3600" dirty="0"/>
              <a:t> of the </a:t>
            </a:r>
            <a:r>
              <a:rPr lang="ru-RU" sz="3600" dirty="0" err="1"/>
              <a:t>thermal</a:t>
            </a:r>
            <a:r>
              <a:rPr lang="ru-RU" sz="3600" dirty="0"/>
              <a:t> </a:t>
            </a:r>
            <a:r>
              <a:rPr lang="ru-RU" sz="3600" dirty="0" err="1"/>
              <a:t>resistances</a:t>
            </a:r>
            <a:r>
              <a:rPr lang="ru-RU" sz="3600" dirty="0"/>
              <a:t> of the </a:t>
            </a:r>
            <a:r>
              <a:rPr lang="ru-RU" sz="3600" dirty="0" err="1"/>
              <a:t>thermosyphon</a:t>
            </a:r>
            <a:r>
              <a:rPr lang="ru-RU" sz="3600" dirty="0"/>
              <a:t> </a:t>
            </a:r>
            <a:r>
              <a:rPr lang="ru-RU" sz="3600" dirty="0" err="1"/>
              <a:t>components</a:t>
            </a:r>
            <a:r>
              <a:rPr lang="ru-RU" sz="3600" dirty="0"/>
              <a:t> (</a:t>
            </a:r>
            <a:r>
              <a:rPr lang="ru-RU" sz="3600" dirty="0" err="1"/>
              <a:t>the</a:t>
            </a:r>
            <a:r>
              <a:rPr lang="ru-RU" sz="3600" dirty="0"/>
              <a:t> </a:t>
            </a:r>
            <a:r>
              <a:rPr lang="ru-RU" sz="3600" dirty="0" err="1"/>
              <a:t>maximum</a:t>
            </a:r>
            <a:r>
              <a:rPr lang="ru-RU" sz="3600" dirty="0"/>
              <a:t> </a:t>
            </a:r>
            <a:r>
              <a:rPr lang="ru-RU" sz="3600" dirty="0" err="1"/>
              <a:t>values</a:t>
            </a:r>
            <a:r>
              <a:rPr lang="ru-RU" sz="3600" dirty="0"/>
              <a:t> of the </a:t>
            </a:r>
            <a:r>
              <a:rPr lang="ru-RU" sz="3600" dirty="0" err="1"/>
              <a:t>heat</a:t>
            </a:r>
            <a:r>
              <a:rPr lang="ru-RU" sz="3600" dirty="0"/>
              <a:t> </a:t>
            </a:r>
            <a:r>
              <a:rPr lang="ru-RU" sz="3600" dirty="0" err="1"/>
              <a:t>transfer</a:t>
            </a:r>
            <a:r>
              <a:rPr lang="ru-RU" sz="3600" dirty="0"/>
              <a:t> </a:t>
            </a:r>
            <a:r>
              <a:rPr lang="ru-RU" sz="3600" dirty="0" err="1"/>
              <a:t>coefficients</a:t>
            </a:r>
            <a:r>
              <a:rPr lang="ru-RU" sz="3600" dirty="0"/>
              <a:t> </a:t>
            </a:r>
            <a:r>
              <a:rPr lang="ru-RU" sz="3600" dirty="0" err="1"/>
              <a:t>during</a:t>
            </a:r>
            <a:r>
              <a:rPr lang="ru-RU" sz="3600" dirty="0"/>
              <a:t> </a:t>
            </a:r>
            <a:r>
              <a:rPr lang="ru-RU" sz="3600" dirty="0" err="1"/>
              <a:t>evaporation</a:t>
            </a:r>
            <a:r>
              <a:rPr lang="ru-RU" sz="3600" dirty="0"/>
              <a:t>, </a:t>
            </a:r>
            <a:r>
              <a:rPr lang="ru-RU" sz="3600" dirty="0" err="1"/>
              <a:t>boiling</a:t>
            </a:r>
            <a:r>
              <a:rPr lang="ru-RU" sz="3600" dirty="0"/>
              <a:t> </a:t>
            </a:r>
            <a:r>
              <a:rPr lang="ru-RU" sz="3600" dirty="0" err="1"/>
              <a:t>and</a:t>
            </a:r>
            <a:r>
              <a:rPr lang="ru-RU" sz="3600" dirty="0"/>
              <a:t> </a:t>
            </a:r>
            <a:r>
              <a:rPr lang="ru-RU" sz="3600" dirty="0" err="1"/>
              <a:t>condensation</a:t>
            </a:r>
            <a:r>
              <a:rPr lang="ru-RU" sz="3600" dirty="0"/>
              <a:t> of the </a:t>
            </a:r>
            <a:r>
              <a:rPr lang="ru-RU" sz="3600" dirty="0" err="1"/>
              <a:t>heat</a:t>
            </a:r>
            <a:r>
              <a:rPr lang="ru-RU" sz="3600" dirty="0"/>
              <a:t> </a:t>
            </a:r>
            <a:r>
              <a:rPr lang="ru-RU" sz="3600" dirty="0" err="1"/>
              <a:t>carrier</a:t>
            </a:r>
            <a:r>
              <a:rPr lang="ru-RU" sz="3600" dirty="0"/>
              <a:t>). A </a:t>
            </a:r>
            <a:r>
              <a:rPr lang="ru-RU" sz="3600" dirty="0" err="1"/>
              <a:t>layer</a:t>
            </a:r>
            <a:r>
              <a:rPr lang="ru-RU" sz="3600" dirty="0"/>
              <a:t> of </a:t>
            </a:r>
            <a:r>
              <a:rPr lang="ru-RU" sz="3600" dirty="0" err="1"/>
              <a:t>sintered</a:t>
            </a:r>
            <a:r>
              <a:rPr lang="ru-RU" sz="3600" dirty="0"/>
              <a:t> </a:t>
            </a:r>
            <a:r>
              <a:rPr lang="ru-RU" sz="3600" dirty="0" err="1"/>
              <a:t>copper</a:t>
            </a:r>
            <a:r>
              <a:rPr lang="ru-RU" sz="3600" dirty="0"/>
              <a:t> </a:t>
            </a:r>
            <a:r>
              <a:rPr lang="ru-RU" sz="3600" dirty="0" err="1"/>
              <a:t>powder</a:t>
            </a:r>
            <a:r>
              <a:rPr lang="ru-RU" sz="3600" dirty="0"/>
              <a:t> </a:t>
            </a:r>
            <a:r>
              <a:rPr lang="ru-RU" sz="3600" dirty="0" err="1"/>
              <a:t>with</a:t>
            </a:r>
            <a:r>
              <a:rPr lang="ru-RU" sz="3600" dirty="0"/>
              <a:t> </a:t>
            </a:r>
            <a:r>
              <a:rPr lang="ru-RU" sz="3600" dirty="0" err="1"/>
              <a:t>a</a:t>
            </a:r>
            <a:r>
              <a:rPr lang="ru-RU" sz="3600" dirty="0"/>
              <a:t> </a:t>
            </a:r>
            <a:r>
              <a:rPr lang="ru-RU" sz="3600" dirty="0" err="1"/>
              <a:t>thickness</a:t>
            </a:r>
            <a:r>
              <a:rPr lang="ru-RU" sz="3600" dirty="0"/>
              <a:t> </a:t>
            </a:r>
            <a:r>
              <a:rPr lang="ru-RU" sz="3600" dirty="0" err="1"/>
              <a:t>of</a:t>
            </a:r>
            <a:r>
              <a:rPr lang="ru-RU" sz="3600" dirty="0"/>
              <a:t> </a:t>
            </a:r>
            <a:r>
              <a:rPr lang="ru-RU" sz="3600" dirty="0" err="1"/>
              <a:t>about</a:t>
            </a:r>
            <a:r>
              <a:rPr lang="ru-RU" sz="3600" dirty="0"/>
              <a:t> 150 </a:t>
            </a:r>
            <a:r>
              <a:rPr lang="ru-RU" sz="3600" dirty="0" err="1"/>
              <a:t>μm was</a:t>
            </a:r>
            <a:r>
              <a:rPr lang="ru-RU" sz="3600" dirty="0"/>
              <a:t> </a:t>
            </a:r>
            <a:r>
              <a:rPr lang="ru-RU" sz="3600" dirty="0" err="1"/>
              <a:t>applied</a:t>
            </a:r>
            <a:r>
              <a:rPr lang="ru-RU" sz="3600" dirty="0"/>
              <a:t> to the </a:t>
            </a:r>
            <a:r>
              <a:rPr lang="ru-RU" sz="3600" dirty="0" err="1"/>
              <a:t>surface</a:t>
            </a:r>
            <a:r>
              <a:rPr lang="ru-RU" sz="3600" dirty="0"/>
              <a:t> of the </a:t>
            </a:r>
            <a:r>
              <a:rPr lang="ru-RU" sz="3600" dirty="0" err="1"/>
              <a:t>grooves</a:t>
            </a:r>
            <a:r>
              <a:rPr lang="ru-RU" sz="3600" dirty="0"/>
              <a:t> of the </a:t>
            </a:r>
            <a:r>
              <a:rPr lang="ru-RU" sz="3600" dirty="0" err="1"/>
              <a:t>evaporator</a:t>
            </a:r>
            <a:r>
              <a:rPr lang="ru-RU" sz="3600" dirty="0"/>
              <a:t> (</a:t>
            </a:r>
            <a:r>
              <a:rPr lang="ru-RU" sz="3600" dirty="0" err="1"/>
              <a:t>powder</a:t>
            </a:r>
            <a:r>
              <a:rPr lang="ru-RU" sz="3600" dirty="0"/>
              <a:t> </a:t>
            </a:r>
            <a:r>
              <a:rPr lang="ru-RU" sz="3600" dirty="0" err="1"/>
              <a:t>with</a:t>
            </a:r>
            <a:r>
              <a:rPr lang="ru-RU" sz="3600" dirty="0"/>
              <a:t> </a:t>
            </a:r>
            <a:r>
              <a:rPr lang="ru-RU" sz="3600" dirty="0" err="1"/>
              <a:t>dendritic</a:t>
            </a:r>
            <a:r>
              <a:rPr lang="ru-RU" sz="3600" dirty="0"/>
              <a:t> </a:t>
            </a:r>
            <a:r>
              <a:rPr lang="ru-RU" sz="3600" dirty="0" err="1"/>
              <a:t>particles</a:t>
            </a:r>
            <a:r>
              <a:rPr lang="ru-RU" sz="3600" dirty="0"/>
              <a:t> of 60-100 </a:t>
            </a:r>
            <a:r>
              <a:rPr lang="ru-RU" sz="3600" dirty="0" err="1"/>
              <a:t>μm was</a:t>
            </a:r>
            <a:r>
              <a:rPr lang="ru-RU" sz="3600" dirty="0"/>
              <a:t> </a:t>
            </a:r>
            <a:r>
              <a:rPr lang="ru-RU" sz="3600" dirty="0" err="1"/>
              <a:t>used</a:t>
            </a:r>
            <a:r>
              <a:rPr lang="ru-RU" sz="3600" dirty="0"/>
              <a:t>). </a:t>
            </a:r>
          </a:p>
          <a:p>
            <a:pPr algn="just"/>
            <a:r>
              <a:rPr lang="en-US" sz="3600" dirty="0"/>
              <a:t>  </a:t>
            </a:r>
            <a:r>
              <a:rPr lang="ru-RU" sz="3600" dirty="0" err="1"/>
              <a:t>This</a:t>
            </a:r>
            <a:r>
              <a:rPr lang="ru-RU" sz="3600" dirty="0"/>
              <a:t> </a:t>
            </a:r>
            <a:r>
              <a:rPr lang="ru-RU" sz="3600" dirty="0" err="1"/>
              <a:t>method</a:t>
            </a:r>
            <a:r>
              <a:rPr lang="ru-RU" sz="3600" dirty="0"/>
              <a:t> of </a:t>
            </a:r>
            <a:r>
              <a:rPr lang="ru-RU" sz="3600" dirty="0" err="1"/>
              <a:t>intensifying</a:t>
            </a:r>
            <a:r>
              <a:rPr lang="ru-RU" sz="3600" dirty="0"/>
              <a:t> </a:t>
            </a:r>
            <a:r>
              <a:rPr lang="ru-RU" sz="3600" dirty="0" err="1"/>
              <a:t>heat</a:t>
            </a:r>
            <a:r>
              <a:rPr lang="ru-RU" sz="3600" dirty="0"/>
              <a:t> </a:t>
            </a:r>
            <a:r>
              <a:rPr lang="ru-RU" sz="3600" dirty="0" err="1"/>
              <a:t>transfer</a:t>
            </a:r>
            <a:r>
              <a:rPr lang="ru-RU" sz="3600" dirty="0"/>
              <a:t> </a:t>
            </a:r>
            <a:r>
              <a:rPr lang="ru-RU" sz="3600" dirty="0" err="1"/>
              <a:t>was</a:t>
            </a:r>
            <a:r>
              <a:rPr lang="ru-RU" sz="3600" dirty="0"/>
              <a:t> </a:t>
            </a:r>
            <a:r>
              <a:rPr lang="ru-RU" sz="3600" dirty="0" err="1"/>
              <a:t>used</a:t>
            </a:r>
            <a:r>
              <a:rPr lang="ru-RU" sz="3600" dirty="0"/>
              <a:t> to </a:t>
            </a:r>
            <a:r>
              <a:rPr lang="ru-RU" sz="3600" dirty="0" err="1"/>
              <a:t>increase</a:t>
            </a:r>
            <a:r>
              <a:rPr lang="ru-RU" sz="3600" dirty="0"/>
              <a:t> the </a:t>
            </a:r>
            <a:r>
              <a:rPr lang="ru-RU" sz="3600" dirty="0" err="1"/>
              <a:t>parameters</a:t>
            </a:r>
            <a:r>
              <a:rPr lang="ru-RU" sz="3600" dirty="0"/>
              <a:t> of the </a:t>
            </a:r>
            <a:r>
              <a:rPr lang="ru-RU" sz="3600" dirty="0" err="1"/>
              <a:t>thermosyphon</a:t>
            </a:r>
            <a:r>
              <a:rPr lang="ru-RU" sz="3600" dirty="0"/>
              <a:t>. The </a:t>
            </a:r>
            <a:r>
              <a:rPr lang="ru-RU" sz="3600" dirty="0" err="1"/>
              <a:t>values</a:t>
            </a:r>
            <a:r>
              <a:rPr lang="ru-RU" sz="3600" dirty="0"/>
              <a:t> of </a:t>
            </a:r>
            <a:r>
              <a:rPr lang="ru-RU" sz="3600" dirty="0" err="1"/>
              <a:t>thermal</a:t>
            </a:r>
            <a:r>
              <a:rPr lang="ru-RU" sz="3600" dirty="0"/>
              <a:t> </a:t>
            </a:r>
            <a:r>
              <a:rPr lang="ru-RU" sz="3600" dirty="0" err="1"/>
              <a:t>resistances</a:t>
            </a:r>
            <a:r>
              <a:rPr lang="ru-RU" sz="3600" dirty="0"/>
              <a:t> </a:t>
            </a:r>
            <a:r>
              <a:rPr lang="ru-RU" sz="3600" dirty="0" err="1"/>
              <a:t>and</a:t>
            </a:r>
            <a:r>
              <a:rPr lang="ru-RU" sz="3600" dirty="0"/>
              <a:t> </a:t>
            </a:r>
            <a:r>
              <a:rPr lang="ru-RU" sz="3600" dirty="0" err="1"/>
              <a:t>heat</a:t>
            </a:r>
            <a:r>
              <a:rPr lang="ru-RU" sz="3600" dirty="0"/>
              <a:t> </a:t>
            </a:r>
            <a:r>
              <a:rPr lang="ru-RU" sz="3600" dirty="0" err="1"/>
              <a:t>transfer</a:t>
            </a:r>
            <a:r>
              <a:rPr lang="ru-RU" sz="3600" dirty="0"/>
              <a:t> </a:t>
            </a:r>
            <a:r>
              <a:rPr lang="ru-RU" sz="3600" dirty="0" err="1"/>
              <a:t>coefficients</a:t>
            </a:r>
            <a:r>
              <a:rPr lang="ru-RU" sz="3600" dirty="0"/>
              <a:t> </a:t>
            </a:r>
            <a:r>
              <a:rPr lang="ru-RU" sz="3600" dirty="0" err="1"/>
              <a:t>were</a:t>
            </a:r>
            <a:r>
              <a:rPr lang="ru-RU" sz="3600" dirty="0"/>
              <a:t> </a:t>
            </a:r>
            <a:r>
              <a:rPr lang="ru-RU" sz="3600" dirty="0" err="1"/>
              <a:t>determined</a:t>
            </a:r>
            <a:r>
              <a:rPr lang="ru-RU" sz="3600" dirty="0"/>
              <a:t> </a:t>
            </a:r>
            <a:r>
              <a:rPr lang="ru-RU" sz="3600" dirty="0" err="1"/>
              <a:t>from</a:t>
            </a:r>
            <a:r>
              <a:rPr lang="ru-RU" sz="3600" dirty="0"/>
              <a:t> the </a:t>
            </a:r>
            <a:r>
              <a:rPr lang="ru-RU" sz="3600" dirty="0" err="1"/>
              <a:t>readings</a:t>
            </a:r>
            <a:r>
              <a:rPr lang="ru-RU" sz="3600" dirty="0"/>
              <a:t> of the </a:t>
            </a:r>
            <a:r>
              <a:rPr lang="ru-RU" sz="3600" dirty="0" err="1"/>
              <a:t>temperatures</a:t>
            </a:r>
            <a:r>
              <a:rPr lang="ru-RU" sz="3600" dirty="0"/>
              <a:t> of the </a:t>
            </a:r>
            <a:r>
              <a:rPr lang="ru-RU" sz="3600" dirty="0" err="1"/>
              <a:t>surfaces</a:t>
            </a:r>
            <a:r>
              <a:rPr lang="ru-RU" sz="3600" dirty="0"/>
              <a:t> of the </a:t>
            </a:r>
            <a:r>
              <a:rPr lang="ru-RU" sz="3600" dirty="0" err="1"/>
              <a:t>evaporator</a:t>
            </a:r>
            <a:r>
              <a:rPr lang="ru-RU" sz="3600" dirty="0"/>
              <a:t>, </a:t>
            </a:r>
            <a:r>
              <a:rPr lang="ru-RU" sz="3600" dirty="0" err="1"/>
              <a:t>condenser</a:t>
            </a:r>
            <a:r>
              <a:rPr lang="ru-RU" sz="3600" dirty="0"/>
              <a:t> </a:t>
            </a:r>
            <a:r>
              <a:rPr lang="ru-RU" sz="3600" dirty="0" err="1"/>
              <a:t>and</a:t>
            </a:r>
            <a:r>
              <a:rPr lang="ru-RU" sz="3600" dirty="0"/>
              <a:t> </a:t>
            </a:r>
            <a:r>
              <a:rPr lang="ru-RU" sz="3600" dirty="0" err="1"/>
              <a:t>saturated</a:t>
            </a:r>
            <a:r>
              <a:rPr lang="ru-RU" sz="3600" dirty="0"/>
              <a:t> </a:t>
            </a:r>
            <a:r>
              <a:rPr lang="ru-RU" sz="3600" dirty="0" err="1"/>
              <a:t>vapor</a:t>
            </a:r>
            <a:r>
              <a:rPr lang="ru-RU" sz="3600" dirty="0"/>
              <a:t>. </a:t>
            </a:r>
            <a:r>
              <a:rPr lang="ru-RU" sz="3600" dirty="0" err="1"/>
              <a:t>During</a:t>
            </a:r>
            <a:r>
              <a:rPr lang="ru-RU" sz="3600" dirty="0"/>
              <a:t> </a:t>
            </a:r>
            <a:r>
              <a:rPr lang="ru-RU" sz="3600" dirty="0" err="1"/>
              <a:t>experiments</a:t>
            </a:r>
            <a:r>
              <a:rPr lang="ru-RU" sz="3600" dirty="0"/>
              <a:t> </a:t>
            </a:r>
            <a:r>
              <a:rPr lang="ru-RU" sz="3600" dirty="0" err="1"/>
              <a:t>with</a:t>
            </a:r>
            <a:r>
              <a:rPr lang="ru-RU" sz="3600" dirty="0"/>
              <a:t> </a:t>
            </a:r>
            <a:r>
              <a:rPr lang="ru-RU" sz="3600" dirty="0" err="1"/>
              <a:t>thermosyphon</a:t>
            </a:r>
            <a:r>
              <a:rPr lang="ru-RU" sz="3600" dirty="0"/>
              <a:t> </a:t>
            </a:r>
            <a:r>
              <a:rPr lang="ru-RU" sz="3600" dirty="0" err="1"/>
              <a:t>it</a:t>
            </a:r>
            <a:r>
              <a:rPr lang="ru-RU" sz="3600" dirty="0"/>
              <a:t> </a:t>
            </a:r>
            <a:r>
              <a:rPr lang="ru-RU" sz="3600" dirty="0" err="1"/>
              <a:t>was</a:t>
            </a:r>
            <a:r>
              <a:rPr lang="ru-RU" sz="3600" dirty="0"/>
              <a:t> </a:t>
            </a:r>
            <a:r>
              <a:rPr lang="ru-RU" sz="3600" dirty="0" err="1"/>
              <a:t>noticed</a:t>
            </a:r>
            <a:r>
              <a:rPr lang="ru-RU" sz="3600" dirty="0"/>
              <a:t> </a:t>
            </a:r>
            <a:r>
              <a:rPr lang="ru-RU" sz="3600" dirty="0" err="1"/>
              <a:t>that</a:t>
            </a:r>
            <a:r>
              <a:rPr lang="ru-RU" sz="3600" dirty="0"/>
              <a:t> the </a:t>
            </a:r>
            <a:r>
              <a:rPr lang="ru-RU" sz="3600" dirty="0" err="1"/>
              <a:t>porous</a:t>
            </a:r>
            <a:r>
              <a:rPr lang="ru-RU" sz="3600" dirty="0"/>
              <a:t> </a:t>
            </a:r>
            <a:r>
              <a:rPr lang="ru-RU" sz="3600" dirty="0" err="1"/>
              <a:t>coating</a:t>
            </a:r>
            <a:r>
              <a:rPr lang="ru-RU" sz="3600" dirty="0"/>
              <a:t> of the </a:t>
            </a:r>
            <a:r>
              <a:rPr lang="ru-RU" sz="3600" dirty="0" err="1"/>
              <a:t>mini</a:t>
            </a:r>
            <a:r>
              <a:rPr lang="ru-RU" sz="3600" dirty="0"/>
              <a:t> </a:t>
            </a:r>
            <a:r>
              <a:rPr lang="ru-RU" sz="3600" dirty="0" err="1"/>
              <a:t>fins</a:t>
            </a:r>
            <a:r>
              <a:rPr lang="ru-RU" sz="3600" dirty="0"/>
              <a:t> </a:t>
            </a:r>
            <a:r>
              <a:rPr lang="ru-RU" sz="3600" dirty="0" err="1"/>
              <a:t>in</a:t>
            </a:r>
            <a:r>
              <a:rPr lang="ru-RU" sz="3600" dirty="0"/>
              <a:t> </a:t>
            </a:r>
            <a:r>
              <a:rPr lang="ru-RU" sz="3600" dirty="0" err="1"/>
              <a:t>the</a:t>
            </a:r>
            <a:r>
              <a:rPr lang="ru-RU" sz="3600" dirty="0"/>
              <a:t> </a:t>
            </a:r>
            <a:r>
              <a:rPr lang="ru-RU" sz="3600" dirty="0" err="1"/>
              <a:t>evaporator</a:t>
            </a:r>
            <a:r>
              <a:rPr lang="ru-RU" sz="3600" dirty="0"/>
              <a:t> </a:t>
            </a:r>
            <a:r>
              <a:rPr lang="ru-RU" sz="3600" dirty="0" err="1"/>
              <a:t>gives</a:t>
            </a:r>
            <a:r>
              <a:rPr lang="ru-RU" sz="3600" dirty="0"/>
              <a:t> </a:t>
            </a:r>
            <a:r>
              <a:rPr lang="ru-RU" sz="3600" dirty="0" err="1"/>
              <a:t>us</a:t>
            </a:r>
            <a:r>
              <a:rPr lang="ru-RU" sz="3600" dirty="0"/>
              <a:t> </a:t>
            </a:r>
            <a:r>
              <a:rPr lang="ru-RU" sz="3600" dirty="0" err="1"/>
              <a:t>a</a:t>
            </a:r>
            <a:r>
              <a:rPr lang="ru-RU" sz="3600" dirty="0"/>
              <a:t> </a:t>
            </a:r>
            <a:r>
              <a:rPr lang="ru-RU" sz="3600" dirty="0" err="1"/>
              <a:t>possibility</a:t>
            </a:r>
            <a:r>
              <a:rPr lang="ru-RU" sz="3600" dirty="0"/>
              <a:t> </a:t>
            </a:r>
            <a:r>
              <a:rPr lang="ru-RU" sz="3600" dirty="0" err="1"/>
              <a:t>transmitting</a:t>
            </a:r>
            <a:r>
              <a:rPr lang="ru-RU" sz="3600" dirty="0"/>
              <a:t> </a:t>
            </a:r>
            <a:r>
              <a:rPr lang="ru-RU" sz="3600" dirty="0" err="1"/>
              <a:t>heat</a:t>
            </a:r>
            <a:r>
              <a:rPr lang="ru-RU" sz="3600" dirty="0"/>
              <a:t> </a:t>
            </a:r>
            <a:r>
              <a:rPr lang="ru-RU" sz="3600" dirty="0" err="1"/>
              <a:t>flow</a:t>
            </a:r>
            <a:r>
              <a:rPr lang="ru-RU" sz="3600" dirty="0"/>
              <a:t> </a:t>
            </a:r>
            <a:r>
              <a:rPr lang="ru-RU" sz="3600" dirty="0" err="1"/>
              <a:t>which</a:t>
            </a:r>
            <a:r>
              <a:rPr lang="ru-RU" sz="3600" dirty="0"/>
              <a:t> </a:t>
            </a:r>
            <a:r>
              <a:rPr lang="ru-RU" sz="3600" dirty="0" err="1"/>
              <a:t>exceeds</a:t>
            </a:r>
            <a:r>
              <a:rPr lang="ru-RU" sz="3600" dirty="0"/>
              <a:t> 1 </a:t>
            </a:r>
            <a:r>
              <a:rPr lang="ru-RU" sz="3600" dirty="0" err="1"/>
              <a:t>kW</a:t>
            </a:r>
            <a:r>
              <a:rPr lang="ru-RU" sz="3600" dirty="0"/>
              <a:t>. The </a:t>
            </a:r>
            <a:r>
              <a:rPr lang="ru-RU" sz="3600" dirty="0" err="1"/>
              <a:t>thermal</a:t>
            </a:r>
            <a:r>
              <a:rPr lang="ru-RU" sz="3600" dirty="0"/>
              <a:t> </a:t>
            </a:r>
            <a:r>
              <a:rPr lang="ru-RU" sz="3600" dirty="0" err="1"/>
              <a:t>resistances</a:t>
            </a:r>
            <a:r>
              <a:rPr lang="ru-RU" sz="3600" dirty="0"/>
              <a:t> of the </a:t>
            </a:r>
            <a:r>
              <a:rPr lang="ru-RU" sz="3600" dirty="0" err="1"/>
              <a:t>device</a:t>
            </a:r>
            <a:r>
              <a:rPr lang="ru-RU" sz="3600" dirty="0"/>
              <a:t> </a:t>
            </a:r>
            <a:r>
              <a:rPr lang="ru-RU" sz="3600" dirty="0" err="1"/>
              <a:t>and</a:t>
            </a:r>
            <a:r>
              <a:rPr lang="ru-RU" sz="3600" dirty="0"/>
              <a:t> </a:t>
            </a:r>
            <a:r>
              <a:rPr lang="ru-RU" sz="3600" dirty="0" err="1"/>
              <a:t>the</a:t>
            </a:r>
            <a:r>
              <a:rPr lang="ru-RU" sz="3600" dirty="0"/>
              <a:t> </a:t>
            </a:r>
            <a:r>
              <a:rPr lang="ru-RU" sz="3600" dirty="0" err="1"/>
              <a:t>corresponding</a:t>
            </a:r>
            <a:r>
              <a:rPr lang="ru-RU" sz="3600" dirty="0"/>
              <a:t> </a:t>
            </a:r>
            <a:r>
              <a:rPr lang="ru-RU" sz="3600" dirty="0" err="1"/>
              <a:t>heat</a:t>
            </a:r>
            <a:r>
              <a:rPr lang="ru-RU" sz="3600" dirty="0"/>
              <a:t> </a:t>
            </a:r>
            <a:r>
              <a:rPr lang="ru-RU" sz="3600" dirty="0" err="1"/>
              <a:t>transfer</a:t>
            </a:r>
            <a:r>
              <a:rPr lang="ru-RU" sz="3600" dirty="0"/>
              <a:t> </a:t>
            </a:r>
            <a:r>
              <a:rPr lang="ru-RU" sz="3600" dirty="0" err="1"/>
              <a:t>coefficients</a:t>
            </a:r>
            <a:r>
              <a:rPr lang="ru-RU" sz="3600" dirty="0"/>
              <a:t> </a:t>
            </a:r>
            <a:r>
              <a:rPr lang="ru-RU" sz="3600" dirty="0" err="1"/>
              <a:t>show</a:t>
            </a:r>
            <a:r>
              <a:rPr lang="ru-RU" sz="3600" dirty="0"/>
              <a:t> </a:t>
            </a:r>
            <a:r>
              <a:rPr lang="ru-RU" sz="3600" dirty="0" err="1"/>
              <a:t>its</a:t>
            </a:r>
            <a:r>
              <a:rPr lang="ru-RU" sz="3600" dirty="0"/>
              <a:t> </a:t>
            </a:r>
            <a:r>
              <a:rPr lang="ru-RU" sz="3600" dirty="0" err="1"/>
              <a:t>high</a:t>
            </a:r>
            <a:r>
              <a:rPr lang="ru-RU" sz="3600" dirty="0"/>
              <a:t> </a:t>
            </a:r>
            <a:r>
              <a:rPr lang="ru-RU" sz="3600" dirty="0" err="1"/>
              <a:t>efficiency</a:t>
            </a:r>
            <a:r>
              <a:rPr lang="ru-RU" sz="3600" dirty="0"/>
              <a:t>. </a:t>
            </a:r>
            <a:r>
              <a:rPr lang="ru-RU" sz="3600" dirty="0" err="1"/>
              <a:t>With</a:t>
            </a:r>
            <a:r>
              <a:rPr lang="ru-RU" sz="3600" dirty="0"/>
              <a:t> </a:t>
            </a:r>
            <a:r>
              <a:rPr lang="ru-RU" sz="3600" dirty="0" err="1"/>
              <a:t>an</a:t>
            </a:r>
            <a:r>
              <a:rPr lang="ru-RU" sz="3600" dirty="0"/>
              <a:t> </a:t>
            </a:r>
            <a:r>
              <a:rPr lang="ru-RU" sz="3600" dirty="0" err="1"/>
              <a:t>increase</a:t>
            </a:r>
            <a:r>
              <a:rPr lang="ru-RU" sz="3600" dirty="0"/>
              <a:t> </a:t>
            </a:r>
            <a:r>
              <a:rPr lang="ru-RU" sz="3600" dirty="0" err="1"/>
              <a:t>in</a:t>
            </a:r>
            <a:r>
              <a:rPr lang="ru-RU" sz="3600" dirty="0"/>
              <a:t> the </a:t>
            </a:r>
            <a:r>
              <a:rPr lang="ru-RU" sz="3600" dirty="0" err="1"/>
              <a:t>density</a:t>
            </a:r>
            <a:r>
              <a:rPr lang="ru-RU" sz="3600" dirty="0"/>
              <a:t> of the </a:t>
            </a:r>
            <a:r>
              <a:rPr lang="ru-RU" sz="3600" dirty="0" err="1"/>
              <a:t>heat</a:t>
            </a:r>
            <a:r>
              <a:rPr lang="ru-RU" sz="3600" dirty="0"/>
              <a:t> </a:t>
            </a:r>
            <a:r>
              <a:rPr lang="ru-RU" sz="3600" dirty="0" err="1"/>
              <a:t>flow</a:t>
            </a:r>
            <a:r>
              <a:rPr lang="ru-RU" sz="3600" dirty="0"/>
              <a:t> </a:t>
            </a:r>
            <a:r>
              <a:rPr lang="ru-RU" sz="3600" dirty="0" err="1"/>
              <a:t>supplied</a:t>
            </a:r>
            <a:r>
              <a:rPr lang="ru-RU" sz="3600" dirty="0"/>
              <a:t> to the </a:t>
            </a:r>
            <a:r>
              <a:rPr lang="ru-RU" sz="3600" dirty="0" err="1"/>
              <a:t>evaporator</a:t>
            </a:r>
            <a:r>
              <a:rPr lang="ru-RU" sz="3600" dirty="0"/>
              <a:t>, </a:t>
            </a:r>
            <a:r>
              <a:rPr lang="ru-RU" sz="3600" dirty="0" err="1"/>
              <a:t>the</a:t>
            </a:r>
            <a:r>
              <a:rPr lang="ru-RU" sz="3600" dirty="0"/>
              <a:t> </a:t>
            </a:r>
            <a:r>
              <a:rPr lang="ru-RU" sz="3600" dirty="0" err="1"/>
              <a:t>heat</a:t>
            </a:r>
            <a:r>
              <a:rPr lang="ru-RU" sz="3600" dirty="0"/>
              <a:t> </a:t>
            </a:r>
            <a:r>
              <a:rPr lang="ru-RU" sz="3600" dirty="0" err="1"/>
              <a:t>transfer</a:t>
            </a:r>
            <a:r>
              <a:rPr lang="ru-RU" sz="3600" dirty="0"/>
              <a:t> </a:t>
            </a:r>
            <a:r>
              <a:rPr lang="ru-RU" sz="3600" dirty="0" err="1"/>
              <a:t>coefficient</a:t>
            </a:r>
            <a:r>
              <a:rPr lang="ru-RU" sz="3600" dirty="0"/>
              <a:t> </a:t>
            </a:r>
            <a:r>
              <a:rPr lang="ru-RU" sz="3600" dirty="0" err="1"/>
              <a:t>increases</a:t>
            </a:r>
            <a:r>
              <a:rPr lang="ru-RU" sz="3600" dirty="0"/>
              <a:t> </a:t>
            </a:r>
            <a:r>
              <a:rPr lang="ru-RU" sz="3600" dirty="0" err="1"/>
              <a:t>due</a:t>
            </a:r>
            <a:r>
              <a:rPr lang="ru-RU" sz="3600" dirty="0"/>
              <a:t> to the </a:t>
            </a:r>
            <a:r>
              <a:rPr lang="ru-RU" sz="3600" dirty="0" err="1"/>
              <a:t>intensification</a:t>
            </a:r>
            <a:r>
              <a:rPr lang="ru-RU" sz="3600" dirty="0"/>
              <a:t> of </a:t>
            </a:r>
            <a:r>
              <a:rPr lang="ru-RU" sz="3600" dirty="0" err="1"/>
              <a:t>heat</a:t>
            </a:r>
            <a:r>
              <a:rPr lang="ru-RU" sz="3600" dirty="0"/>
              <a:t> </a:t>
            </a:r>
            <a:r>
              <a:rPr lang="ru-RU" sz="3600" dirty="0" err="1"/>
              <a:t>transfer</a:t>
            </a:r>
            <a:r>
              <a:rPr lang="ru-RU" sz="3600" dirty="0"/>
              <a:t> </a:t>
            </a:r>
            <a:r>
              <a:rPr lang="ru-RU" sz="3600" dirty="0" err="1"/>
              <a:t>during</a:t>
            </a:r>
            <a:r>
              <a:rPr lang="ru-RU" sz="3600" dirty="0"/>
              <a:t> </a:t>
            </a:r>
            <a:r>
              <a:rPr lang="ru-RU" sz="3600" dirty="0" err="1"/>
              <a:t>boiling</a:t>
            </a:r>
            <a:r>
              <a:rPr lang="ru-RU" sz="3600" dirty="0"/>
              <a:t> </a:t>
            </a:r>
            <a:r>
              <a:rPr lang="ru-RU" sz="3600" dirty="0" err="1"/>
              <a:t>of</a:t>
            </a:r>
            <a:r>
              <a:rPr lang="ru-RU" sz="3600" dirty="0"/>
              <a:t> the </a:t>
            </a:r>
            <a:r>
              <a:rPr lang="ru-RU" sz="3600" dirty="0" err="1"/>
              <a:t>working</a:t>
            </a:r>
            <a:r>
              <a:rPr lang="ru-RU" sz="3600" dirty="0"/>
              <a:t> </a:t>
            </a:r>
            <a:r>
              <a:rPr lang="ru-RU" sz="3600" dirty="0" err="1"/>
              <a:t>fluid</a:t>
            </a:r>
            <a:r>
              <a:rPr lang="ru-RU" sz="3600" dirty="0"/>
              <a:t>. </a:t>
            </a:r>
            <a:r>
              <a:rPr lang="ru-RU" sz="3600" dirty="0" err="1"/>
              <a:t>Currently</a:t>
            </a:r>
            <a:r>
              <a:rPr lang="ru-RU" sz="3600" dirty="0"/>
              <a:t>, </a:t>
            </a:r>
            <a:r>
              <a:rPr lang="ru-RU" sz="3600" dirty="0" err="1"/>
              <a:t>there</a:t>
            </a:r>
            <a:r>
              <a:rPr lang="ru-RU" sz="3600" dirty="0"/>
              <a:t> </a:t>
            </a:r>
            <a:r>
              <a:rPr lang="ru-RU" sz="3600" dirty="0" err="1"/>
              <a:t>is</a:t>
            </a:r>
            <a:r>
              <a:rPr lang="ru-RU" sz="3600" dirty="0"/>
              <a:t> </a:t>
            </a:r>
            <a:r>
              <a:rPr lang="ru-RU" sz="3600" dirty="0" err="1"/>
              <a:t>a</a:t>
            </a:r>
            <a:r>
              <a:rPr lang="ru-RU" sz="3600" dirty="0"/>
              <a:t> </a:t>
            </a:r>
            <a:r>
              <a:rPr lang="ru-RU" sz="3600" dirty="0" err="1"/>
              <a:t>large</a:t>
            </a:r>
            <a:r>
              <a:rPr lang="ru-RU" sz="3600" dirty="0"/>
              <a:t> </a:t>
            </a:r>
            <a:r>
              <a:rPr lang="ru-RU" sz="3600" dirty="0" err="1"/>
              <a:t>amount</a:t>
            </a:r>
            <a:r>
              <a:rPr lang="ru-RU" sz="3600" dirty="0"/>
              <a:t> of </a:t>
            </a:r>
            <a:r>
              <a:rPr lang="ru-RU" sz="3600" dirty="0" err="1"/>
              <a:t>experimental</a:t>
            </a:r>
            <a:r>
              <a:rPr lang="ru-RU" sz="3600" dirty="0"/>
              <a:t> </a:t>
            </a:r>
            <a:r>
              <a:rPr lang="ru-RU" sz="3600" dirty="0" err="1"/>
              <a:t>data</a:t>
            </a:r>
            <a:r>
              <a:rPr lang="ru-RU" sz="3600" dirty="0"/>
              <a:t> </a:t>
            </a:r>
            <a:r>
              <a:rPr lang="ru-RU" sz="3600" dirty="0" err="1"/>
              <a:t>confirming</a:t>
            </a:r>
            <a:r>
              <a:rPr lang="ru-RU" sz="3600" dirty="0"/>
              <a:t> the </a:t>
            </a:r>
            <a:r>
              <a:rPr lang="ru-RU" sz="3600" dirty="0" err="1"/>
              <a:t>intensification</a:t>
            </a:r>
            <a:r>
              <a:rPr lang="ru-RU" sz="3600" dirty="0"/>
              <a:t> of </a:t>
            </a:r>
            <a:r>
              <a:rPr lang="ru-RU" sz="3600" dirty="0" err="1"/>
              <a:t>heat</a:t>
            </a:r>
            <a:r>
              <a:rPr lang="ru-RU" sz="3600" dirty="0"/>
              <a:t> </a:t>
            </a:r>
            <a:r>
              <a:rPr lang="ru-RU" sz="3600" dirty="0" err="1"/>
              <a:t>transfer</a:t>
            </a:r>
            <a:r>
              <a:rPr lang="ru-RU" sz="3600" dirty="0"/>
              <a:t> </a:t>
            </a:r>
            <a:r>
              <a:rPr lang="ru-RU" sz="3600" dirty="0" err="1"/>
              <a:t>when</a:t>
            </a:r>
            <a:r>
              <a:rPr lang="ru-RU" sz="3600" dirty="0"/>
              <a:t> the </a:t>
            </a:r>
            <a:r>
              <a:rPr lang="ru-RU" sz="3600" dirty="0" err="1"/>
              <a:t>evaporation</a:t>
            </a:r>
            <a:r>
              <a:rPr lang="ru-RU" sz="3600" dirty="0"/>
              <a:t> </a:t>
            </a:r>
            <a:r>
              <a:rPr lang="ru-RU" sz="3600" dirty="0" err="1"/>
              <a:t>surface</a:t>
            </a:r>
            <a:r>
              <a:rPr lang="ru-RU" sz="3600" dirty="0"/>
              <a:t> </a:t>
            </a:r>
            <a:r>
              <a:rPr lang="ru-RU" sz="3600" dirty="0" err="1"/>
              <a:t>is</a:t>
            </a:r>
            <a:r>
              <a:rPr lang="ru-RU" sz="3600" dirty="0"/>
              <a:t> </a:t>
            </a:r>
            <a:r>
              <a:rPr lang="ru-RU" sz="3600" dirty="0" err="1"/>
              <a:t>covered</a:t>
            </a:r>
            <a:r>
              <a:rPr lang="ru-RU" sz="3600" dirty="0"/>
              <a:t> </a:t>
            </a:r>
            <a:r>
              <a:rPr lang="ru-RU" sz="3600" dirty="0" err="1"/>
              <a:t>with</a:t>
            </a:r>
            <a:r>
              <a:rPr lang="ru-RU" sz="3600" dirty="0"/>
              <a:t> </a:t>
            </a:r>
            <a:r>
              <a:rPr lang="ru-RU" sz="3600" dirty="0" err="1"/>
              <a:t>a</a:t>
            </a:r>
            <a:r>
              <a:rPr lang="ru-RU" sz="3600" dirty="0"/>
              <a:t> </a:t>
            </a:r>
            <a:r>
              <a:rPr lang="ru-RU" sz="3600" dirty="0" err="1"/>
              <a:t>layer</a:t>
            </a:r>
            <a:r>
              <a:rPr lang="ru-RU" sz="3600" dirty="0"/>
              <a:t> of </a:t>
            </a:r>
            <a:r>
              <a:rPr lang="ru-RU" sz="3600" dirty="0" err="1"/>
              <a:t>porous</a:t>
            </a:r>
            <a:r>
              <a:rPr lang="ru-RU" sz="3600" dirty="0"/>
              <a:t> </a:t>
            </a:r>
            <a:r>
              <a:rPr lang="ru-RU" sz="3600" dirty="0" err="1"/>
              <a:t>material</a:t>
            </a:r>
            <a:r>
              <a:rPr lang="ru-RU" sz="3600" dirty="0"/>
              <a:t> /3-5/. </a:t>
            </a:r>
            <a:r>
              <a:rPr lang="ru-RU" sz="3600" dirty="0" err="1"/>
              <a:t>Due</a:t>
            </a:r>
            <a:r>
              <a:rPr lang="ru-RU" sz="3600" dirty="0"/>
              <a:t> to the </a:t>
            </a:r>
            <a:r>
              <a:rPr lang="ru-RU" sz="3600" dirty="0" err="1"/>
              <a:t>use</a:t>
            </a:r>
            <a:r>
              <a:rPr lang="ru-RU" sz="3600" dirty="0"/>
              <a:t> of </a:t>
            </a:r>
            <a:r>
              <a:rPr lang="ru-RU" sz="3600" dirty="0" err="1"/>
              <a:t>porous</a:t>
            </a:r>
            <a:r>
              <a:rPr lang="ru-RU" sz="3600" dirty="0"/>
              <a:t> </a:t>
            </a:r>
            <a:r>
              <a:rPr lang="ru-RU" sz="3600" dirty="0" err="1"/>
              <a:t>materials</a:t>
            </a:r>
            <a:r>
              <a:rPr lang="ru-RU" sz="3600" dirty="0"/>
              <a:t>, the </a:t>
            </a:r>
            <a:r>
              <a:rPr lang="ru-RU" sz="3600" dirty="0" err="1"/>
              <a:t>evaporation</a:t>
            </a:r>
            <a:r>
              <a:rPr lang="ru-RU" sz="3600" dirty="0"/>
              <a:t> </a:t>
            </a:r>
            <a:r>
              <a:rPr lang="ru-RU" sz="3600" dirty="0" err="1"/>
              <a:t>surface</a:t>
            </a:r>
            <a:r>
              <a:rPr lang="ru-RU" sz="3600" dirty="0"/>
              <a:t> </a:t>
            </a:r>
            <a:r>
              <a:rPr lang="ru-RU" sz="3600" dirty="0" err="1"/>
              <a:t>significantly</a:t>
            </a:r>
            <a:r>
              <a:rPr lang="ru-RU" sz="3600" dirty="0"/>
              <a:t> </a:t>
            </a:r>
            <a:r>
              <a:rPr lang="ru-RU" sz="3600" dirty="0" err="1"/>
              <a:t>increases</a:t>
            </a:r>
            <a:r>
              <a:rPr lang="ru-RU" sz="3600" dirty="0"/>
              <a:t>, </a:t>
            </a:r>
            <a:r>
              <a:rPr lang="ru-RU" sz="3600" dirty="0" err="1"/>
              <a:t>and</a:t>
            </a:r>
            <a:r>
              <a:rPr lang="ru-RU" sz="3600" dirty="0"/>
              <a:t> </a:t>
            </a:r>
            <a:r>
              <a:rPr lang="ru-RU" sz="3600" dirty="0" err="1"/>
              <a:t>the</a:t>
            </a:r>
            <a:r>
              <a:rPr lang="ru-RU" sz="3600" dirty="0"/>
              <a:t> </a:t>
            </a:r>
            <a:r>
              <a:rPr lang="ru-RU" sz="3600" dirty="0" err="1"/>
              <a:t>number</a:t>
            </a:r>
            <a:r>
              <a:rPr lang="ru-RU" sz="3600" dirty="0"/>
              <a:t> of </a:t>
            </a:r>
            <a:r>
              <a:rPr lang="ru-RU" sz="3600" dirty="0" err="1"/>
              <a:t>vaporization</a:t>
            </a:r>
            <a:r>
              <a:rPr lang="ru-RU" sz="3600" dirty="0"/>
              <a:t> </a:t>
            </a:r>
            <a:r>
              <a:rPr lang="ru-RU" sz="3600" dirty="0" err="1"/>
              <a:t>centers</a:t>
            </a:r>
            <a:r>
              <a:rPr lang="ru-RU" sz="3600" dirty="0"/>
              <a:t> </a:t>
            </a:r>
            <a:r>
              <a:rPr lang="ru-RU" sz="3600" dirty="0" err="1"/>
              <a:t>increases</a:t>
            </a:r>
            <a:r>
              <a:rPr lang="ru-RU" sz="3600" dirty="0"/>
              <a:t>. </a:t>
            </a:r>
          </a:p>
          <a:p>
            <a:pPr algn="just"/>
            <a:r>
              <a:rPr lang="en-US" sz="3600" dirty="0"/>
              <a:t>  </a:t>
            </a:r>
            <a:r>
              <a:rPr lang="ru-RU" sz="3600" dirty="0"/>
              <a:t>The </a:t>
            </a:r>
            <a:r>
              <a:rPr lang="ru-RU" sz="3600" dirty="0" err="1"/>
              <a:t>porous</a:t>
            </a:r>
            <a:r>
              <a:rPr lang="ru-RU" sz="3600" dirty="0"/>
              <a:t> </a:t>
            </a:r>
            <a:r>
              <a:rPr lang="ru-RU" sz="3600" dirty="0" err="1"/>
              <a:t>coating</a:t>
            </a:r>
            <a:r>
              <a:rPr lang="ru-RU" sz="3600" dirty="0"/>
              <a:t> of the </a:t>
            </a:r>
            <a:r>
              <a:rPr lang="ru-RU" sz="3600" dirty="0" err="1"/>
              <a:t>evaporator</a:t>
            </a:r>
            <a:r>
              <a:rPr lang="ru-RU" sz="3600" dirty="0"/>
              <a:t> </a:t>
            </a:r>
            <a:r>
              <a:rPr lang="ru-RU" sz="3600" dirty="0" err="1"/>
              <a:t>made</a:t>
            </a:r>
            <a:r>
              <a:rPr lang="ru-RU" sz="3600" dirty="0"/>
              <a:t> </a:t>
            </a:r>
            <a:r>
              <a:rPr lang="ru-RU" sz="3600" dirty="0" err="1"/>
              <a:t>it</a:t>
            </a:r>
            <a:r>
              <a:rPr lang="ru-RU" sz="3600" dirty="0"/>
              <a:t> </a:t>
            </a:r>
            <a:r>
              <a:rPr lang="ru-RU" sz="3600" dirty="0" err="1"/>
              <a:t>possible</a:t>
            </a:r>
            <a:r>
              <a:rPr lang="ru-RU" sz="3600" dirty="0"/>
              <a:t> to </a:t>
            </a:r>
            <a:r>
              <a:rPr lang="ru-RU" sz="3600" dirty="0" err="1"/>
              <a:t>increase</a:t>
            </a:r>
            <a:r>
              <a:rPr lang="ru-RU" sz="3600" dirty="0"/>
              <a:t> the </a:t>
            </a:r>
            <a:r>
              <a:rPr lang="ru-RU" sz="3600" dirty="0" err="1"/>
              <a:t>heat</a:t>
            </a:r>
            <a:r>
              <a:rPr lang="ru-RU" sz="3600" dirty="0"/>
              <a:t> </a:t>
            </a:r>
            <a:r>
              <a:rPr lang="ru-RU" sz="3600" dirty="0" err="1"/>
              <a:t>transfer</a:t>
            </a:r>
            <a:r>
              <a:rPr lang="ru-RU" sz="3600" dirty="0"/>
              <a:t> </a:t>
            </a:r>
            <a:r>
              <a:rPr lang="ru-RU" sz="3600" dirty="0" err="1"/>
              <a:t>intensity</a:t>
            </a:r>
            <a:r>
              <a:rPr lang="ru-RU" sz="3600" dirty="0"/>
              <a:t> </a:t>
            </a:r>
            <a:r>
              <a:rPr lang="ru-RU" sz="3600" dirty="0" err="1"/>
              <a:t>from</a:t>
            </a:r>
            <a:r>
              <a:rPr lang="ru-RU" sz="3600" dirty="0"/>
              <a:t> 60,000 to 90,000-100,000 W/m2K. The </a:t>
            </a:r>
            <a:r>
              <a:rPr lang="ru-RU" sz="3600" dirty="0" err="1"/>
              <a:t>effect</a:t>
            </a:r>
            <a:r>
              <a:rPr lang="ru-RU" sz="3600" dirty="0"/>
              <a:t> of </a:t>
            </a:r>
            <a:r>
              <a:rPr lang="ru-RU" sz="3600" dirty="0" err="1"/>
              <a:t>decreasing</a:t>
            </a:r>
            <a:r>
              <a:rPr lang="ru-RU" sz="3600" dirty="0"/>
              <a:t> </a:t>
            </a:r>
            <a:r>
              <a:rPr lang="ru-RU" sz="3600" dirty="0" err="1"/>
              <a:t>thermal</a:t>
            </a:r>
            <a:r>
              <a:rPr lang="ru-RU" sz="3600" dirty="0"/>
              <a:t> </a:t>
            </a:r>
            <a:r>
              <a:rPr lang="ru-RU" sz="3600" dirty="0" err="1"/>
              <a:t>resistance</a:t>
            </a:r>
            <a:r>
              <a:rPr lang="ru-RU" sz="3600" dirty="0"/>
              <a:t> </a:t>
            </a:r>
            <a:r>
              <a:rPr lang="ru-RU" sz="3600" dirty="0" err="1"/>
              <a:t>is</a:t>
            </a:r>
            <a:r>
              <a:rPr lang="ru-RU" sz="3600" dirty="0"/>
              <a:t> </a:t>
            </a:r>
            <a:r>
              <a:rPr lang="ru-RU" sz="3600" dirty="0" err="1"/>
              <a:t>especially</a:t>
            </a:r>
            <a:r>
              <a:rPr lang="ru-RU" sz="3600" dirty="0"/>
              <a:t> </a:t>
            </a:r>
            <a:r>
              <a:rPr lang="ru-RU" sz="3600" dirty="0" err="1"/>
              <a:t>noticeable</a:t>
            </a:r>
            <a:r>
              <a:rPr lang="ru-RU" sz="3600" dirty="0"/>
              <a:t> </a:t>
            </a:r>
            <a:r>
              <a:rPr lang="ru-RU" sz="3600" dirty="0" err="1"/>
              <a:t>at</a:t>
            </a:r>
            <a:r>
              <a:rPr lang="ru-RU" sz="3600" dirty="0"/>
              <a:t> </a:t>
            </a:r>
            <a:r>
              <a:rPr lang="ru-RU" sz="3600" dirty="0" err="1"/>
              <a:t>relatively</a:t>
            </a:r>
            <a:r>
              <a:rPr lang="ru-RU" sz="3600" dirty="0"/>
              <a:t> </a:t>
            </a:r>
            <a:r>
              <a:rPr lang="ru-RU" sz="3600" dirty="0" err="1"/>
              <a:t>low</a:t>
            </a:r>
            <a:r>
              <a:rPr lang="ru-RU" sz="3600" dirty="0"/>
              <a:t> </a:t>
            </a:r>
            <a:r>
              <a:rPr lang="ru-RU" sz="3600" dirty="0" err="1"/>
              <a:t>heat</a:t>
            </a:r>
            <a:r>
              <a:rPr lang="ru-RU" sz="3600" dirty="0"/>
              <a:t> </a:t>
            </a:r>
            <a:r>
              <a:rPr lang="ru-RU" sz="3600" dirty="0" err="1"/>
              <a:t>transfer</a:t>
            </a:r>
            <a:r>
              <a:rPr lang="ru-RU" sz="3600" dirty="0"/>
              <a:t> </a:t>
            </a:r>
            <a:r>
              <a:rPr lang="ru-RU" sz="3600" dirty="0" err="1"/>
              <a:t>fluxes</a:t>
            </a:r>
            <a:r>
              <a:rPr lang="ru-RU" sz="3600" dirty="0"/>
              <a:t>. </a:t>
            </a:r>
            <a:r>
              <a:rPr lang="ru-RU" sz="3600" dirty="0" err="1"/>
              <a:t>Obviously</a:t>
            </a:r>
            <a:r>
              <a:rPr lang="ru-RU" sz="3600" dirty="0"/>
              <a:t>, </a:t>
            </a:r>
            <a:r>
              <a:rPr lang="ru-RU" sz="3600" dirty="0" err="1"/>
              <a:t>this</a:t>
            </a:r>
            <a:r>
              <a:rPr lang="ru-RU" sz="3600" dirty="0"/>
              <a:t> </a:t>
            </a:r>
            <a:r>
              <a:rPr lang="ru-RU" sz="3600" dirty="0" err="1"/>
              <a:t>is</a:t>
            </a:r>
            <a:r>
              <a:rPr lang="ru-RU" sz="3600" dirty="0"/>
              <a:t> </a:t>
            </a:r>
            <a:r>
              <a:rPr lang="ru-RU" sz="3600" dirty="0" err="1"/>
              <a:t>due</a:t>
            </a:r>
            <a:r>
              <a:rPr lang="ru-RU" sz="3600" dirty="0"/>
              <a:t> to </a:t>
            </a:r>
            <a:r>
              <a:rPr lang="ru-RU" sz="3600" dirty="0" err="1"/>
              <a:t>a</a:t>
            </a:r>
            <a:r>
              <a:rPr lang="ru-RU" sz="3600" dirty="0"/>
              <a:t> </a:t>
            </a:r>
            <a:r>
              <a:rPr lang="ru-RU" sz="3600" dirty="0" err="1"/>
              <a:t>significant</a:t>
            </a:r>
            <a:r>
              <a:rPr lang="ru-RU" sz="3600" dirty="0"/>
              <a:t> </a:t>
            </a:r>
            <a:r>
              <a:rPr lang="ru-RU" sz="3600" dirty="0" err="1"/>
              <a:t>increase</a:t>
            </a:r>
            <a:r>
              <a:rPr lang="ru-RU" sz="3600" dirty="0"/>
              <a:t> </a:t>
            </a:r>
            <a:r>
              <a:rPr lang="ru-RU" sz="3600" dirty="0" err="1"/>
              <a:t>in</a:t>
            </a:r>
            <a:r>
              <a:rPr lang="ru-RU" sz="3600" dirty="0"/>
              <a:t> the </a:t>
            </a:r>
            <a:r>
              <a:rPr lang="ru-RU" sz="3600" dirty="0" err="1"/>
              <a:t>evaporation</a:t>
            </a:r>
            <a:r>
              <a:rPr lang="ru-RU" sz="3600" dirty="0"/>
              <a:t> </a:t>
            </a:r>
            <a:r>
              <a:rPr lang="ru-RU" sz="3600" dirty="0" err="1"/>
              <a:t>surface</a:t>
            </a:r>
            <a:r>
              <a:rPr lang="ru-RU" sz="3600" dirty="0"/>
              <a:t> </a:t>
            </a:r>
            <a:r>
              <a:rPr lang="ru-RU" sz="3600" dirty="0" err="1"/>
              <a:t>area</a:t>
            </a:r>
            <a:r>
              <a:rPr lang="ru-RU" sz="3600" dirty="0"/>
              <a:t> </a:t>
            </a:r>
            <a:r>
              <a:rPr lang="ru-RU" sz="3600" dirty="0" err="1"/>
              <a:t>due</a:t>
            </a:r>
            <a:r>
              <a:rPr lang="ru-RU" sz="3600" dirty="0"/>
              <a:t> to the </a:t>
            </a:r>
            <a:r>
              <a:rPr lang="ru-RU" sz="3600" dirty="0" err="1"/>
              <a:t>pores</a:t>
            </a:r>
            <a:r>
              <a:rPr lang="ru-RU" sz="3600" dirty="0"/>
              <a:t> of the </a:t>
            </a:r>
            <a:r>
              <a:rPr lang="ru-RU" sz="3600" dirty="0" err="1"/>
              <a:t>coating</a:t>
            </a:r>
            <a:r>
              <a:rPr lang="ru-RU" sz="3600" dirty="0"/>
              <a:t>. </a:t>
            </a:r>
            <a:r>
              <a:rPr lang="ru-RU" sz="3600" dirty="0" err="1"/>
              <a:t>In</a:t>
            </a:r>
            <a:r>
              <a:rPr lang="ru-RU" sz="3600" dirty="0"/>
              <a:t> the </a:t>
            </a:r>
            <a:r>
              <a:rPr lang="ru-RU" sz="3600" dirty="0" err="1"/>
              <a:t>case</a:t>
            </a:r>
            <a:r>
              <a:rPr lang="ru-RU" sz="3600" dirty="0"/>
              <a:t> of </a:t>
            </a:r>
            <a:r>
              <a:rPr lang="ru-RU" sz="3600" dirty="0" err="1"/>
              <a:t>intense</a:t>
            </a:r>
            <a:r>
              <a:rPr lang="ru-RU" sz="3600" dirty="0"/>
              <a:t> </a:t>
            </a:r>
            <a:r>
              <a:rPr lang="ru-RU" sz="3600" dirty="0" err="1"/>
              <a:t>boiling</a:t>
            </a:r>
            <a:r>
              <a:rPr lang="ru-RU" sz="3600" dirty="0"/>
              <a:t> </a:t>
            </a:r>
            <a:r>
              <a:rPr lang="ru-RU" sz="3600" dirty="0" err="1"/>
              <a:t>at</a:t>
            </a:r>
            <a:r>
              <a:rPr lang="ru-RU" sz="3600" dirty="0"/>
              <a:t> </a:t>
            </a:r>
            <a:r>
              <a:rPr lang="ru-RU" sz="3600" dirty="0" err="1"/>
              <a:t>high</a:t>
            </a:r>
            <a:r>
              <a:rPr lang="ru-RU" sz="3600" dirty="0"/>
              <a:t> </a:t>
            </a:r>
            <a:r>
              <a:rPr lang="ru-RU" sz="3600" dirty="0" err="1"/>
              <a:t>heat</a:t>
            </a:r>
            <a:r>
              <a:rPr lang="ru-RU" sz="3600" dirty="0"/>
              <a:t> </a:t>
            </a:r>
            <a:r>
              <a:rPr lang="ru-RU" sz="3600" dirty="0" err="1"/>
              <a:t>fluxes</a:t>
            </a:r>
            <a:r>
              <a:rPr lang="ru-RU" sz="3600" dirty="0"/>
              <a:t>, </a:t>
            </a:r>
            <a:r>
              <a:rPr lang="ru-RU" sz="3600" dirty="0" err="1"/>
              <a:t>part</a:t>
            </a:r>
            <a:r>
              <a:rPr lang="ru-RU" sz="3600" dirty="0"/>
              <a:t> </a:t>
            </a:r>
            <a:r>
              <a:rPr lang="ru-RU" sz="3600" dirty="0" err="1"/>
              <a:t>of</a:t>
            </a:r>
            <a:r>
              <a:rPr lang="ru-RU" sz="3600" dirty="0"/>
              <a:t> the </a:t>
            </a:r>
            <a:r>
              <a:rPr lang="ru-RU" sz="3600" dirty="0" err="1"/>
              <a:t>coating</a:t>
            </a:r>
            <a:r>
              <a:rPr lang="ru-RU" sz="3600" dirty="0"/>
              <a:t> </a:t>
            </a:r>
            <a:r>
              <a:rPr lang="ru-RU" sz="3600" dirty="0" err="1"/>
              <a:t>pores</a:t>
            </a:r>
            <a:r>
              <a:rPr lang="ru-RU" sz="3600" dirty="0"/>
              <a:t> </a:t>
            </a:r>
            <a:r>
              <a:rPr lang="ru-RU" sz="3600" dirty="0" err="1"/>
              <a:t>is</a:t>
            </a:r>
            <a:r>
              <a:rPr lang="ru-RU" sz="3600" dirty="0"/>
              <a:t> </a:t>
            </a:r>
            <a:r>
              <a:rPr lang="ru-RU" sz="3600" dirty="0" err="1"/>
              <a:t>occupied</a:t>
            </a:r>
            <a:r>
              <a:rPr lang="ru-RU" sz="3600" dirty="0"/>
              <a:t> </a:t>
            </a:r>
            <a:r>
              <a:rPr lang="ru-RU" sz="3600" dirty="0" err="1"/>
              <a:t>by</a:t>
            </a:r>
            <a:r>
              <a:rPr lang="ru-RU" sz="3600" dirty="0"/>
              <a:t> </a:t>
            </a:r>
            <a:r>
              <a:rPr lang="ru-RU" sz="3600" dirty="0" err="1"/>
              <a:t>vapor</a:t>
            </a:r>
            <a:r>
              <a:rPr lang="ru-RU" sz="3600" dirty="0"/>
              <a:t>, </a:t>
            </a:r>
            <a:r>
              <a:rPr lang="ru-RU" sz="3600" dirty="0" err="1"/>
              <a:t>and</a:t>
            </a:r>
            <a:r>
              <a:rPr lang="ru-RU" sz="3600" dirty="0"/>
              <a:t> </a:t>
            </a:r>
            <a:r>
              <a:rPr lang="ru-RU" sz="3600" dirty="0" err="1"/>
              <a:t>the</a:t>
            </a:r>
            <a:r>
              <a:rPr lang="ru-RU" sz="3600" dirty="0"/>
              <a:t> </a:t>
            </a:r>
            <a:r>
              <a:rPr lang="ru-RU" sz="3600" dirty="0" err="1"/>
              <a:t>intensification</a:t>
            </a:r>
            <a:r>
              <a:rPr lang="ru-RU" sz="3600" dirty="0"/>
              <a:t> </a:t>
            </a:r>
            <a:r>
              <a:rPr lang="ru-RU" sz="3600" dirty="0" err="1"/>
              <a:t>effect</a:t>
            </a:r>
            <a:r>
              <a:rPr lang="ru-RU" sz="3600" dirty="0"/>
              <a:t> </a:t>
            </a:r>
            <a:r>
              <a:rPr lang="ru-RU" sz="3600" dirty="0" err="1"/>
              <a:t>is</a:t>
            </a:r>
            <a:r>
              <a:rPr lang="ru-RU" sz="3600" dirty="0"/>
              <a:t> </a:t>
            </a:r>
            <a:r>
              <a:rPr lang="ru-RU" sz="3600" dirty="0" err="1"/>
              <a:t>somewhat</a:t>
            </a:r>
            <a:r>
              <a:rPr lang="ru-RU" sz="3600" dirty="0"/>
              <a:t> </a:t>
            </a:r>
            <a:r>
              <a:rPr lang="ru-RU" sz="3600" dirty="0" err="1"/>
              <a:t>reduced</a:t>
            </a:r>
            <a:r>
              <a:rPr lang="ru-RU" sz="3600" dirty="0"/>
              <a:t>.</a:t>
            </a:r>
          </a:p>
          <a:p>
            <a:pPr algn="just"/>
            <a:endParaRPr lang="en-GB" altLang="de-DE" sz="3600" dirty="0"/>
          </a:p>
        </p:txBody>
      </p:sp>
      <p:sp>
        <p:nvSpPr>
          <p:cNvPr id="1047" name="Rectangle 195"/>
          <p:cNvSpPr>
            <a:spLocks noChangeArrowheads="1"/>
          </p:cNvSpPr>
          <p:nvPr/>
        </p:nvSpPr>
        <p:spPr bwMode="auto">
          <a:xfrm>
            <a:off x="11049000" y="13487400"/>
            <a:ext cx="9871075" cy="1579563"/>
          </a:xfrm>
          <a:prstGeom prst="rect">
            <a:avLst/>
          </a:prstGeom>
          <a:solidFill>
            <a:srgbClr val="00B0F0"/>
          </a:solidFill>
          <a:ln w="127000">
            <a:noFill/>
            <a:miter lim="800000"/>
            <a:headEnd/>
            <a:tailEnd/>
          </a:ln>
        </p:spPr>
        <p:txBody>
          <a:bodyPr wrap="none" lIns="95325" tIns="47662" rIns="95325" bIns="47662" anchor="ctr"/>
          <a:lstStyle/>
          <a:p>
            <a:pPr algn="ctr" defTabSz="952500"/>
            <a:r>
              <a:rPr lang="en-AU" altLang="de-DE" sz="5900" b="1">
                <a:cs typeface="Times New Roman" pitchFamily="18" charset="0"/>
              </a:rPr>
              <a:t>Experiment</a:t>
            </a:r>
            <a:r>
              <a:rPr lang="es-ES" altLang="de-DE" sz="5900" b="1"/>
              <a:t> </a:t>
            </a:r>
            <a:endParaRPr lang="en-AU" altLang="de-DE" sz="5900" b="1"/>
          </a:p>
        </p:txBody>
      </p:sp>
      <p:grpSp>
        <p:nvGrpSpPr>
          <p:cNvPr id="1048" name="Группа 44"/>
          <p:cNvGrpSpPr>
            <a:grpSpLocks/>
          </p:cNvGrpSpPr>
          <p:nvPr/>
        </p:nvGrpSpPr>
        <p:grpSpPr bwMode="auto">
          <a:xfrm>
            <a:off x="1143000" y="18745200"/>
            <a:ext cx="8382000" cy="6629400"/>
            <a:chOff x="1905000" y="17526000"/>
            <a:chExt cx="7104062" cy="5230812"/>
          </a:xfrm>
        </p:grpSpPr>
        <p:sp>
          <p:nvSpPr>
            <p:cNvPr id="41" name="Rectangle 8"/>
            <p:cNvSpPr txBox="1">
              <a:spLocks noChangeArrowheads="1"/>
            </p:cNvSpPr>
            <p:nvPr/>
          </p:nvSpPr>
          <p:spPr bwMode="auto">
            <a:xfrm>
              <a:off x="1905000" y="17526000"/>
              <a:ext cx="7104062" cy="1071563"/>
            </a:xfrm>
            <a:prstGeom prst="rect">
              <a:avLst/>
            </a:prstGeom>
            <a:solidFill>
              <a:schemeClr val="bg1">
                <a:lumMod val="85000"/>
              </a:schemeClr>
            </a:solidFill>
            <a:ln w="9525">
              <a:noFill/>
              <a:miter lim="800000"/>
              <a:headEnd/>
              <a:tailEnd/>
            </a:ln>
            <a:effectLst/>
          </p:spPr>
          <p:txBody>
            <a:bodyPr lIns="435326" tIns="217663" rIns="435326" bIns="217663" anchor="b"/>
            <a:lstStyle/>
            <a:p>
              <a:pPr algn="ctr" defTabSz="4352925" eaLnBrk="1" hangingPunct="1">
                <a:defRPr/>
              </a:pPr>
              <a:r>
                <a:rPr lang="en-US" sz="2800" b="1" dirty="0">
                  <a:latin typeface="+mj-lt"/>
                  <a:ea typeface="+mj-ea"/>
                  <a:cs typeface="+mj-cs"/>
                </a:rPr>
                <a:t>Experimental setup of </a:t>
              </a:r>
              <a:r>
                <a:rPr lang="en-US" sz="2800" b="1" dirty="0" err="1">
                  <a:latin typeface="+mj-lt"/>
                  <a:ea typeface="+mj-ea"/>
                  <a:cs typeface="+mj-cs"/>
                </a:rPr>
                <a:t>thermosyphon</a:t>
              </a:r>
              <a:endParaRPr lang="ru-RU" sz="2800" b="1" dirty="0">
                <a:latin typeface="+mj-lt"/>
                <a:ea typeface="+mj-ea"/>
                <a:cs typeface="+mj-cs"/>
              </a:endParaRPr>
            </a:p>
          </p:txBody>
        </p:sp>
        <p:pic>
          <p:nvPicPr>
            <p:cNvPr id="1053" name="Picture 4" descr="IMG-a3d0f168bb9cd1dadee7b413048c57f3-V"/>
            <p:cNvPicPr>
              <a:picLocks noChangeAspect="1" noChangeArrowheads="1"/>
            </p:cNvPicPr>
            <p:nvPr/>
          </p:nvPicPr>
          <p:blipFill>
            <a:blip r:embed="rId3"/>
            <a:srcRect t="11810" b="23622"/>
            <a:stretch>
              <a:fillRect/>
            </a:stretch>
          </p:blipFill>
          <p:spPr bwMode="auto">
            <a:xfrm>
              <a:off x="2120900" y="18869025"/>
              <a:ext cx="3744912" cy="3744912"/>
            </a:xfrm>
            <a:prstGeom prst="rect">
              <a:avLst/>
            </a:prstGeom>
            <a:noFill/>
            <a:ln w="9525">
              <a:noFill/>
              <a:miter lim="800000"/>
              <a:headEnd/>
              <a:tailEnd/>
            </a:ln>
          </p:spPr>
        </p:pic>
        <p:pic>
          <p:nvPicPr>
            <p:cNvPr id="1054" name="Picture 6" descr="6cI0xzYvUZc"/>
            <p:cNvPicPr>
              <a:picLocks noChangeAspect="1" noChangeArrowheads="1"/>
            </p:cNvPicPr>
            <p:nvPr/>
          </p:nvPicPr>
          <p:blipFill>
            <a:blip r:embed="rId4"/>
            <a:srcRect l="11810" t="16536" r="16536" b="9448"/>
            <a:stretch>
              <a:fillRect/>
            </a:stretch>
          </p:blipFill>
          <p:spPr bwMode="auto">
            <a:xfrm>
              <a:off x="6296025" y="18796000"/>
              <a:ext cx="2428875" cy="2154237"/>
            </a:xfrm>
            <a:prstGeom prst="rect">
              <a:avLst/>
            </a:prstGeom>
            <a:noFill/>
            <a:ln w="9525">
              <a:noFill/>
              <a:miter lim="800000"/>
              <a:headEnd/>
              <a:tailEnd/>
            </a:ln>
          </p:spPr>
        </p:pic>
        <p:graphicFrame>
          <p:nvGraphicFramePr>
            <p:cNvPr id="1026" name="Object 7"/>
            <p:cNvGraphicFramePr>
              <a:graphicFrameLocks noChangeAspect="1"/>
            </p:cNvGraphicFramePr>
            <p:nvPr/>
          </p:nvGraphicFramePr>
          <p:xfrm>
            <a:off x="6800850" y="21028025"/>
            <a:ext cx="1727200" cy="1728787"/>
          </p:xfrm>
          <a:graphic>
            <a:graphicData uri="http://schemas.openxmlformats.org/presentationml/2006/ole">
              <p:oleObj spid="_x0000_s1026" name="Visio" r:id="rId5" imgW="2090384" imgH="2090457" progId="">
                <p:embed/>
              </p:oleObj>
            </a:graphicData>
          </a:graphic>
        </p:graphicFrame>
      </p:grpSp>
      <p:sp>
        <p:nvSpPr>
          <p:cNvPr id="1049" name="Text Box 121"/>
          <p:cNvSpPr txBox="1">
            <a:spLocks noChangeArrowheads="1"/>
          </p:cNvSpPr>
          <p:nvPr/>
        </p:nvSpPr>
        <p:spPr bwMode="auto">
          <a:xfrm>
            <a:off x="457200" y="17373600"/>
            <a:ext cx="9829800" cy="1676400"/>
          </a:xfrm>
          <a:prstGeom prst="rect">
            <a:avLst/>
          </a:prstGeom>
          <a:noFill/>
          <a:ln w="9525">
            <a:noFill/>
            <a:miter lim="800000"/>
            <a:headEnd/>
            <a:tailEnd/>
          </a:ln>
        </p:spPr>
        <p:txBody>
          <a:bodyPr lIns="95325" tIns="47662" rIns="95325" bIns="47662" anchor="ctr"/>
          <a:lstStyle/>
          <a:p>
            <a:pPr algn="just"/>
            <a:r>
              <a:rPr lang="en-US" altLang="de-DE" sz="3300" b="1" dirty="0"/>
              <a:t> </a:t>
            </a:r>
            <a:r>
              <a:rPr lang="ru-RU" sz="3600" dirty="0" err="1"/>
              <a:t>Experimental</a:t>
            </a:r>
            <a:r>
              <a:rPr lang="ru-RU" sz="3600" dirty="0"/>
              <a:t> </a:t>
            </a:r>
            <a:r>
              <a:rPr lang="ru-RU" sz="3600" dirty="0" err="1"/>
              <a:t>set-up</a:t>
            </a:r>
            <a:r>
              <a:rPr lang="ru-RU" sz="3600" dirty="0"/>
              <a:t> of </a:t>
            </a:r>
            <a:r>
              <a:rPr lang="ru-RU" sz="3600" dirty="0" err="1"/>
              <a:t>thermosyphon</a:t>
            </a:r>
            <a:r>
              <a:rPr lang="ru-RU" sz="3600" dirty="0"/>
              <a:t> </a:t>
            </a:r>
            <a:r>
              <a:rPr lang="ru-RU" sz="3600" dirty="0" err="1"/>
              <a:t>is</a:t>
            </a:r>
            <a:r>
              <a:rPr lang="ru-RU" sz="3600" dirty="0"/>
              <a:t> </a:t>
            </a:r>
            <a:r>
              <a:rPr lang="ru-RU" sz="3600" dirty="0" err="1"/>
              <a:t>shown</a:t>
            </a:r>
            <a:r>
              <a:rPr lang="ru-RU" sz="3600" dirty="0"/>
              <a:t> </a:t>
            </a:r>
            <a:r>
              <a:rPr lang="ru-RU" sz="3600" dirty="0" err="1"/>
              <a:t>in</a:t>
            </a:r>
            <a:r>
              <a:rPr lang="ru-RU" sz="3600" dirty="0"/>
              <a:t> Fig.1.</a:t>
            </a:r>
            <a:endParaRPr lang="en-US" altLang="de-DE" sz="3600" dirty="0"/>
          </a:p>
          <a:p>
            <a:pPr algn="just"/>
            <a:endParaRPr lang="ru-RU" sz="3000" dirty="0"/>
          </a:p>
        </p:txBody>
      </p:sp>
      <p:pic>
        <p:nvPicPr>
          <p:cNvPr id="1050" name="Рисунок 1"/>
          <p:cNvPicPr>
            <a:picLocks noChangeAspect="1" noChangeArrowheads="1"/>
          </p:cNvPicPr>
          <p:nvPr/>
        </p:nvPicPr>
        <p:blipFill>
          <a:blip r:embed="rId6"/>
          <a:srcRect/>
          <a:stretch>
            <a:fillRect/>
          </a:stretch>
        </p:blipFill>
        <p:spPr bwMode="auto">
          <a:xfrm>
            <a:off x="11049000" y="5791200"/>
            <a:ext cx="10031413" cy="5410200"/>
          </a:xfrm>
          <a:prstGeom prst="rect">
            <a:avLst/>
          </a:prstGeom>
          <a:noFill/>
          <a:ln w="9525">
            <a:noFill/>
            <a:miter lim="800000"/>
            <a:headEnd/>
            <a:tailEnd/>
          </a:ln>
        </p:spPr>
      </p:pic>
      <p:sp>
        <p:nvSpPr>
          <p:cNvPr id="1051" name="Text Box 121"/>
          <p:cNvSpPr txBox="1">
            <a:spLocks noChangeArrowheads="1"/>
          </p:cNvSpPr>
          <p:nvPr/>
        </p:nvSpPr>
        <p:spPr bwMode="auto">
          <a:xfrm>
            <a:off x="11049000" y="11811000"/>
            <a:ext cx="9829800" cy="990600"/>
          </a:xfrm>
          <a:prstGeom prst="rect">
            <a:avLst/>
          </a:prstGeom>
          <a:noFill/>
          <a:ln w="9525">
            <a:noFill/>
            <a:miter lim="800000"/>
            <a:headEnd/>
            <a:tailEnd/>
          </a:ln>
        </p:spPr>
        <p:txBody>
          <a:bodyPr lIns="95325" tIns="47662" rIns="95325" bIns="47662" anchor="ctr"/>
          <a:lstStyle/>
          <a:p>
            <a:pPr algn="ctr"/>
            <a:endParaRPr lang="en-US" altLang="de-DE" sz="3300" b="1" dirty="0" smtClean="0"/>
          </a:p>
          <a:p>
            <a:pPr algn="ctr"/>
            <a:r>
              <a:rPr lang="en-US" altLang="de-DE" sz="3300" b="1" dirty="0" smtClean="0"/>
              <a:t> </a:t>
            </a:r>
            <a:r>
              <a:rPr lang="en-GB" sz="3600" dirty="0"/>
              <a:t>Fig.2 </a:t>
            </a:r>
            <a:r>
              <a:rPr lang="ru-RU" sz="3600" dirty="0"/>
              <a:t>Thermal </a:t>
            </a:r>
            <a:r>
              <a:rPr lang="ru-RU" sz="3600" dirty="0" err="1"/>
              <a:t>resistances</a:t>
            </a:r>
            <a:r>
              <a:rPr lang="ru-RU" sz="3600" dirty="0"/>
              <a:t> of the </a:t>
            </a:r>
            <a:r>
              <a:rPr lang="ru-RU" sz="3600" dirty="0" err="1"/>
              <a:t>thermosyphon</a:t>
            </a:r>
            <a:r>
              <a:rPr lang="ru-RU" sz="3600" dirty="0"/>
              <a:t> </a:t>
            </a:r>
            <a:r>
              <a:rPr lang="ru-RU" sz="3600" dirty="0" err="1"/>
              <a:t>as</a:t>
            </a:r>
            <a:r>
              <a:rPr lang="ru-RU" sz="3600" dirty="0"/>
              <a:t> </a:t>
            </a:r>
            <a:r>
              <a:rPr lang="ru-RU" sz="3600" dirty="0" err="1"/>
              <a:t>a</a:t>
            </a:r>
            <a:r>
              <a:rPr lang="ru-RU" sz="3600" dirty="0"/>
              <a:t> </a:t>
            </a:r>
            <a:r>
              <a:rPr lang="ru-RU" sz="3600" dirty="0" err="1"/>
              <a:t>heat</a:t>
            </a:r>
            <a:r>
              <a:rPr lang="ru-RU" sz="3600" dirty="0"/>
              <a:t> </a:t>
            </a:r>
            <a:r>
              <a:rPr lang="ru-RU" sz="3600" dirty="0" err="1"/>
              <a:t>load</a:t>
            </a:r>
            <a:r>
              <a:rPr lang="ru-RU" sz="3600" dirty="0"/>
              <a:t> </a:t>
            </a:r>
            <a:r>
              <a:rPr lang="ru-RU" sz="3600" dirty="0" err="1"/>
              <a:t>dependence</a:t>
            </a:r>
            <a:r>
              <a:rPr lang="ru-RU" sz="3600" dirty="0"/>
              <a:t>. </a:t>
            </a:r>
          </a:p>
          <a:p>
            <a:pPr algn="ctr"/>
            <a:endParaRPr lang="en-US" altLang="de-DE" sz="3200" dirty="0"/>
          </a:p>
          <a:p>
            <a:pPr algn="just"/>
            <a:endParaRPr lang="ru-RU" sz="3000" dirty="0"/>
          </a:p>
        </p:txBody>
      </p:sp>
    </p:spTree>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iseño predeterminad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D3D0F4"/>
        </a:solidFill>
        <a:ln>
          <a:noFill/>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AU" altLang="de-DE"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rgbClr val="D3D0F4"/>
        </a:solidFill>
        <a:ln>
          <a:noFill/>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AU" altLang="de-DE"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iseño predeterminad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iseño predeterminado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seño predeterminad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iseño predeterminad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TotalTime>
  <Words>893</Words>
  <Application>Microsoft PowerPoint</Application>
  <PresentationFormat>Произвольный</PresentationFormat>
  <Paragraphs>41</Paragraphs>
  <Slides>1</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1</vt:i4>
      </vt:variant>
    </vt:vector>
  </HeadingPairs>
  <TitlesOfParts>
    <vt:vector size="3" baseType="lpstr">
      <vt:lpstr>Diseño predeterminado</vt:lpstr>
      <vt:lpstr>Visio</vt:lpstr>
      <vt:lpstr>Слайд 1</vt:lpstr>
    </vt:vector>
  </TitlesOfParts>
  <Company>Nun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Chris</dc:creator>
  <cp:lastModifiedBy>Пользователь</cp:lastModifiedBy>
  <cp:revision>190</cp:revision>
  <cp:lastPrinted>2000-11-30T06:22:24Z</cp:lastPrinted>
  <dcterms:created xsi:type="dcterms:W3CDTF">1999-11-19T11:42:42Z</dcterms:created>
  <dcterms:modified xsi:type="dcterms:W3CDTF">2022-06-27T09:30:13Z</dcterms:modified>
</cp:coreProperties>
</file>