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heme/theme2.xml" ContentType="application/vnd.openxmlformats-officedocument.theme+xml"/>
  <Override PartName="/ppt/tags/tag63.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409" r:id="rId2"/>
  </p:sldIdLst>
  <p:sldSz cx="32004000" cy="4495641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384">
          <p15:clr>
            <a:srgbClr val="A4A3A4"/>
          </p15:clr>
        </p15:guide>
        <p15:guide id="2" pos="1012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p:scale>
          <a:sx n="20" d="100"/>
          <a:sy n="20" d="100"/>
        </p:scale>
        <p:origin x="1476" y="-648"/>
      </p:cViewPr>
      <p:guideLst>
        <p:guide orient="horz" pos="14384"/>
        <p:guide pos="10125"/>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2020/6/5</a:t>
            </a:fld>
            <a:endParaRPr lang="zh-CN" altLang="en-US"/>
          </a:p>
        </p:txBody>
      </p:sp>
      <p:sp>
        <p:nvSpPr>
          <p:cNvPr id="4" name="幻灯片图像占位符 3"/>
          <p:cNvSpPr>
            <a:spLocks noGrp="1" noRot="1" noChangeAspect="1"/>
          </p:cNvSpPr>
          <p:nvPr>
            <p:ph type="sldImg" idx="2"/>
          </p:nvPr>
        </p:nvSpPr>
        <p:spPr>
          <a:xfrm>
            <a:off x="2330528" y="1143000"/>
            <a:ext cx="2196943"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330450" y="1143000"/>
            <a:ext cx="2197100" cy="30861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1.xml"/><Relationship Id="rId5" Type="http://schemas.openxmlformats.org/officeDocument/2006/relationships/tags" Target="../tags/tag62.xml"/><Relationship Id="rId4" Type="http://schemas.openxmlformats.org/officeDocument/2006/relationships/tags" Target="../tags/tag6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1.xml"/><Relationship Id="rId5" Type="http://schemas.openxmlformats.org/officeDocument/2006/relationships/tags" Target="../tags/tag21.xml"/><Relationship Id="rId4" Type="http://schemas.openxmlformats.org/officeDocument/2006/relationships/tags" Target="../tags/tag20.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5.xml"/><Relationship Id="rId3" Type="http://schemas.openxmlformats.org/officeDocument/2006/relationships/tags" Target="../tags/tag30.xml"/><Relationship Id="rId7" Type="http://schemas.openxmlformats.org/officeDocument/2006/relationships/tags" Target="../tags/tag34.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1.xml"/><Relationship Id="rId4" Type="http://schemas.openxmlformats.org/officeDocument/2006/relationships/tags" Target="../tags/tag39.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slideMaster" Target="../slideMasters/slideMaster1.xml"/><Relationship Id="rId5" Type="http://schemas.openxmlformats.org/officeDocument/2006/relationships/tags" Target="../tags/tag53.xml"/><Relationship Id="rId4" Type="http://schemas.openxmlformats.org/officeDocument/2006/relationships/tags" Target="../tags/tag5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3147012" y="5994240"/>
            <a:ext cx="25724224" cy="16849950"/>
          </a:xfrm>
        </p:spPr>
        <p:txBody>
          <a:bodyPr lIns="90000" tIns="46800" rIns="90000" bIns="46800" anchor="b" anchorCtr="0">
            <a:normAutofit/>
          </a:bodyPr>
          <a:lstStyle>
            <a:lvl1pPr algn="ctr">
              <a:defRPr sz="20995"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3147012" y="23339777"/>
            <a:ext cx="25724224" cy="9652142"/>
          </a:xfrm>
        </p:spPr>
        <p:txBody>
          <a:bodyPr lIns="90000" tIns="46800" rIns="90000" bIns="46800">
            <a:normAutofit/>
          </a:bodyPr>
          <a:lstStyle>
            <a:lvl1pPr marL="0" indent="0" algn="ctr" eaLnBrk="1" fontAlgn="auto" latinLnBrk="0" hangingPunct="1">
              <a:lnSpc>
                <a:spcPct val="110000"/>
              </a:lnSpc>
              <a:buNone/>
              <a:defRPr sz="8400" u="none" strike="noStrike" kern="1200" cap="none" spc="200" normalizeH="0" baseline="0">
                <a:solidFill>
                  <a:schemeClr val="tx1">
                    <a:lumMod val="65000"/>
                    <a:lumOff val="35000"/>
                  </a:schemeClr>
                </a:solidFill>
                <a:uFillTx/>
              </a:defRPr>
            </a:lvl1pPr>
            <a:lvl2pPr marL="1600200" indent="0" algn="ctr">
              <a:buNone/>
              <a:defRPr sz="7000"/>
            </a:lvl2pPr>
            <a:lvl3pPr marL="3199765" indent="0" algn="ctr">
              <a:buNone/>
              <a:defRPr sz="6315"/>
            </a:lvl3pPr>
            <a:lvl4pPr marL="4799965" indent="0" algn="ctr">
              <a:buNone/>
              <a:defRPr sz="5600"/>
            </a:lvl4pPr>
            <a:lvl5pPr marL="6400165" indent="0" algn="ctr">
              <a:buNone/>
              <a:defRPr sz="5600"/>
            </a:lvl5pPr>
            <a:lvl6pPr marL="7999730" indent="0" algn="ctr">
              <a:buNone/>
              <a:defRPr sz="5600"/>
            </a:lvl6pPr>
            <a:lvl7pPr marL="9599930" indent="0" algn="ctr">
              <a:buNone/>
              <a:defRPr sz="5600"/>
            </a:lvl7pPr>
            <a:lvl8pPr marL="11200130" indent="0" algn="ctr">
              <a:buNone/>
              <a:defRPr sz="5600"/>
            </a:lvl8pPr>
            <a:lvl9pPr marL="12804140" indent="0" algn="ctr">
              <a:buNone/>
              <a:defRPr sz="56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2020/6/5</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2020/6/5</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1597132" y="5073865"/>
            <a:ext cx="28805083" cy="35941840"/>
          </a:xfrm>
        </p:spPr>
        <p:txBody>
          <a:bodyPr/>
          <a:lstStyle>
            <a:lvl1pPr marL="802005" indent="-802005"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2402205" indent="-802005"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4001770" indent="-802005"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5601970" indent="-802005"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7202170" indent="-802005"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2020/6/5</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3147012" y="16283565"/>
            <a:ext cx="25724224" cy="6678622"/>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20995"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3147012" y="23339777"/>
            <a:ext cx="25724224" cy="3091517"/>
          </a:xfrm>
        </p:spPr>
        <p:txBody>
          <a:bodyPr lIns="90000" tIns="46800" rIns="90000" bIns="46800">
            <a:normAutofit/>
          </a:bodyPr>
          <a:lstStyle>
            <a:lvl1pPr marL="0" indent="0" algn="ctr">
              <a:lnSpc>
                <a:spcPct val="110000"/>
              </a:lnSpc>
              <a:buNone/>
              <a:defRPr sz="84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1597132" y="3988293"/>
            <a:ext cx="28795632" cy="4625476"/>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12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1597132" y="9770139"/>
            <a:ext cx="28795632" cy="31198367"/>
          </a:xfrm>
        </p:spPr>
        <p:txBody>
          <a:bodyPr vert="horz" lIns="90000" tIns="46800" rIns="90000" bIns="46800" rtlCol="0">
            <a:normAutofit/>
          </a:bodyPr>
          <a:lstStyle>
            <a:lvl1pPr marL="802005" marR="0" lvl="0" indent="-802005" algn="l" defTabSz="914400" rtl="0" eaLnBrk="1" fontAlgn="auto" latinLnBrk="0" hangingPunct="1">
              <a:lnSpc>
                <a:spcPct val="130000"/>
              </a:lnSpc>
              <a:spcBef>
                <a:spcPts val="5"/>
              </a:spcBef>
              <a:spcAft>
                <a:spcPts val="1000"/>
              </a:spcAft>
              <a:buFont typeface="Arial" panose="020B0604020202020204" pitchFamily="34" charset="0"/>
              <a:buChar char="●"/>
              <a:defRPr kumimoji="0" lang="zh-CN" altLang="en-US" sz="6315"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2402205" marR="0" lvl="1" indent="-802005" algn="l" defTabSz="914400" rtl="0" eaLnBrk="1" fontAlgn="auto" latinLnBrk="0" hangingPunct="1">
              <a:lnSpc>
                <a:spcPct val="120000"/>
              </a:lnSpc>
              <a:spcBef>
                <a:spcPts val="5"/>
              </a:spcBef>
              <a:spcAft>
                <a:spcPts val="600"/>
              </a:spcAft>
              <a:buFont typeface="Arial" panose="020B0604020202020204" pitchFamily="34" charset="0"/>
              <a:buChar char="●"/>
              <a:tabLst>
                <a:tab pos="1609725" algn="l"/>
              </a:tabLst>
              <a:defRPr kumimoji="0" lang="zh-CN" altLang="en-US" sz="5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4001770" marR="0" lvl="2" indent="-802005" algn="l" defTabSz="914400" rtl="0" eaLnBrk="1" fontAlgn="auto" latinLnBrk="0" hangingPunct="1">
              <a:lnSpc>
                <a:spcPct val="120000"/>
              </a:lnSpc>
              <a:spcBef>
                <a:spcPts val="5"/>
              </a:spcBef>
              <a:spcAft>
                <a:spcPts val="600"/>
              </a:spcAft>
              <a:buFont typeface="Arial" panose="020B0604020202020204" pitchFamily="34" charset="0"/>
              <a:buChar char="●"/>
              <a:defRPr kumimoji="0" lang="zh-CN" altLang="en-US" sz="5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5601970" marR="0" lvl="3" indent="-802005" algn="l" defTabSz="914400" rtl="0" eaLnBrk="1" fontAlgn="auto" latinLnBrk="0" hangingPunct="1">
              <a:lnSpc>
                <a:spcPct val="120000"/>
              </a:lnSpc>
              <a:spcBef>
                <a:spcPts val="5"/>
              </a:spcBef>
              <a:spcAft>
                <a:spcPts val="300"/>
              </a:spcAft>
              <a:buFont typeface="Wingdings" panose="05000000000000000000" charset="0"/>
              <a:buChar char=""/>
              <a:defRPr kumimoji="0" lang="zh-CN" altLang="en-US" sz="4915"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7202170" marR="0" lvl="4" indent="-802005" algn="l" defTabSz="914400" rtl="0" eaLnBrk="1" fontAlgn="auto" latinLnBrk="0" hangingPunct="1">
              <a:lnSpc>
                <a:spcPct val="120000"/>
              </a:lnSpc>
              <a:spcBef>
                <a:spcPts val="5"/>
              </a:spcBef>
              <a:spcAft>
                <a:spcPts val="300"/>
              </a:spcAft>
              <a:buFont typeface="Arial" panose="020B0604020202020204" pitchFamily="34" charset="0"/>
              <a:buChar char="•"/>
              <a:defRPr kumimoji="0" lang="zh-CN" altLang="en-US" sz="4915"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2020/6/5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5226119" y="25227726"/>
            <a:ext cx="20394150" cy="5026666"/>
          </a:xfrm>
        </p:spPr>
        <p:txBody>
          <a:bodyPr lIns="90000" tIns="46800" rIns="90000" bIns="46800" anchor="b" anchorCtr="0">
            <a:normAutofit/>
          </a:bodyPr>
          <a:lstStyle>
            <a:lvl1pPr>
              <a:defRPr sz="15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5226119" y="30254392"/>
            <a:ext cx="20394150" cy="5687448"/>
          </a:xfrm>
        </p:spPr>
        <p:txBody>
          <a:bodyPr lIns="90000" tIns="46800" rIns="90000" bIns="46800">
            <a:normAutofit/>
          </a:bodyPr>
          <a:lstStyle>
            <a:lvl1pPr marL="0" indent="0" eaLnBrk="1" fontAlgn="auto" latinLnBrk="0" hangingPunct="1">
              <a:lnSpc>
                <a:spcPct val="130000"/>
              </a:lnSpc>
              <a:buNone/>
              <a:defRPr kumimoji="0" lang="zh-CN" altLang="en-US" sz="6315"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1600200" indent="0">
              <a:buNone/>
              <a:defRPr sz="7000">
                <a:solidFill>
                  <a:schemeClr val="tx1">
                    <a:tint val="75000"/>
                  </a:schemeClr>
                </a:solidFill>
              </a:defRPr>
            </a:lvl2pPr>
            <a:lvl3pPr marL="3199765" indent="0">
              <a:buNone/>
              <a:defRPr sz="6315">
                <a:solidFill>
                  <a:schemeClr val="tx1">
                    <a:tint val="75000"/>
                  </a:schemeClr>
                </a:solidFill>
              </a:defRPr>
            </a:lvl3pPr>
            <a:lvl4pPr marL="4799965" indent="0">
              <a:buNone/>
              <a:defRPr sz="5600">
                <a:solidFill>
                  <a:schemeClr val="tx1">
                    <a:tint val="75000"/>
                  </a:schemeClr>
                </a:solidFill>
              </a:defRPr>
            </a:lvl4pPr>
            <a:lvl5pPr marL="6400165" indent="0">
              <a:buNone/>
              <a:defRPr sz="5600">
                <a:solidFill>
                  <a:schemeClr val="tx1">
                    <a:tint val="75000"/>
                  </a:schemeClr>
                </a:solidFill>
              </a:defRPr>
            </a:lvl5pPr>
            <a:lvl6pPr marL="7999730" indent="0">
              <a:buNone/>
              <a:defRPr sz="5600">
                <a:solidFill>
                  <a:schemeClr val="tx1">
                    <a:tint val="75000"/>
                  </a:schemeClr>
                </a:solidFill>
              </a:defRPr>
            </a:lvl6pPr>
            <a:lvl7pPr marL="9599930" indent="0">
              <a:buNone/>
              <a:defRPr sz="5600">
                <a:solidFill>
                  <a:schemeClr val="tx1">
                    <a:tint val="75000"/>
                  </a:schemeClr>
                </a:solidFill>
              </a:defRPr>
            </a:lvl7pPr>
            <a:lvl8pPr marL="11200130" indent="0">
              <a:buNone/>
              <a:defRPr sz="5600">
                <a:solidFill>
                  <a:schemeClr val="tx1">
                    <a:tint val="75000"/>
                  </a:schemeClr>
                </a:solidFill>
              </a:defRPr>
            </a:lvl8pPr>
            <a:lvl9pPr marL="12804140" indent="0">
              <a:buNone/>
              <a:defRPr sz="5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2020/6/5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1597132" y="3988293"/>
            <a:ext cx="28795632" cy="4625476"/>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12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1597132" y="9840937"/>
            <a:ext cx="13589799" cy="31127569"/>
          </a:xfrm>
        </p:spPr>
        <p:txBody>
          <a:bodyPr vert="horz" lIns="90000" tIns="46800" rIns="90000" bIns="46800" rtlCol="0">
            <a:normAutofit/>
          </a:bodyPr>
          <a:lstStyle>
            <a:lvl1pPr marL="802005" marR="0" lvl="0" indent="-802005" algn="l" defTabSz="914400" rtl="0" eaLnBrk="1" fontAlgn="auto" latinLnBrk="0" hangingPunct="1">
              <a:lnSpc>
                <a:spcPct val="130000"/>
              </a:lnSpc>
              <a:spcBef>
                <a:spcPts val="5"/>
              </a:spcBef>
              <a:spcAft>
                <a:spcPts val="600"/>
              </a:spcAft>
              <a:buFont typeface="Arial" panose="020B0604020202020204" pitchFamily="34" charset="0"/>
              <a:buChar char="●"/>
              <a:defRPr kumimoji="0" lang="zh-CN" altLang="en-US" sz="5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2402205" marR="0" lvl="1" indent="-802005" algn="l" defTabSz="914400" rtl="0" eaLnBrk="1" fontAlgn="auto" latinLnBrk="0" hangingPunct="1">
              <a:lnSpc>
                <a:spcPct val="120000"/>
              </a:lnSpc>
              <a:spcBef>
                <a:spcPts val="5"/>
              </a:spcBef>
              <a:spcAft>
                <a:spcPts val="600"/>
              </a:spcAft>
              <a:buFont typeface="Arial" panose="020B0604020202020204" pitchFamily="34" charset="0"/>
              <a:buChar char="●"/>
              <a:tabLst>
                <a:tab pos="1609725" algn="l"/>
              </a:tabLst>
              <a:defRPr kumimoji="0" lang="zh-CN" altLang="en-US" sz="5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4001770" marR="0" lvl="2" indent="-802005" algn="l" defTabSz="914400" rtl="0" eaLnBrk="1" fontAlgn="auto" latinLnBrk="0" hangingPunct="1">
              <a:lnSpc>
                <a:spcPct val="120000"/>
              </a:lnSpc>
              <a:spcBef>
                <a:spcPts val="5"/>
              </a:spcBef>
              <a:spcAft>
                <a:spcPts val="600"/>
              </a:spcAft>
              <a:buFont typeface="Arial" panose="020B0604020202020204" pitchFamily="34" charset="0"/>
              <a:buChar char="●"/>
              <a:defRPr kumimoji="0" lang="zh-CN" altLang="en-US" sz="5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5601970" marR="0" lvl="3" indent="-802005" algn="l" defTabSz="914400" rtl="0" eaLnBrk="1" fontAlgn="auto" latinLnBrk="0" hangingPunct="1">
              <a:lnSpc>
                <a:spcPct val="120000"/>
              </a:lnSpc>
              <a:spcBef>
                <a:spcPts val="5"/>
              </a:spcBef>
              <a:spcAft>
                <a:spcPts val="300"/>
              </a:spcAft>
              <a:buFont typeface="Wingdings" panose="05000000000000000000" charset="0"/>
              <a:buChar char=""/>
              <a:defRPr kumimoji="0" lang="zh-CN" altLang="en-US" sz="4915"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7202170" marR="0" lvl="4" indent="-802005" algn="l" defTabSz="914400" rtl="0" eaLnBrk="1" fontAlgn="auto" latinLnBrk="0" hangingPunct="1">
              <a:lnSpc>
                <a:spcPct val="120000"/>
              </a:lnSpc>
              <a:spcBef>
                <a:spcPts val="5"/>
              </a:spcBef>
              <a:spcAft>
                <a:spcPts val="300"/>
              </a:spcAft>
              <a:buFont typeface="Arial" panose="020B0604020202020204" pitchFamily="34" charset="0"/>
              <a:buChar char="•"/>
              <a:defRPr kumimoji="0" lang="zh-CN" altLang="en-US" sz="4915"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16831316" y="9840937"/>
            <a:ext cx="13589799" cy="31127569"/>
          </a:xfrm>
        </p:spPr>
        <p:txBody>
          <a:bodyPr lIns="90000" tIns="46800" rIns="90000" bIns="46800">
            <a:normAutofit/>
          </a:bodyPr>
          <a:lstStyle>
            <a:lvl1pPr marL="802005" indent="-802005" eaLnBrk="1" fontAlgn="auto" latinLnBrk="0" hangingPunct="1">
              <a:lnSpc>
                <a:spcPct val="130000"/>
              </a:lnSpc>
              <a:spcAft>
                <a:spcPts val="600"/>
              </a:spcAft>
              <a:buFont typeface="Arial" panose="020B0604020202020204" pitchFamily="34" charset="0"/>
              <a:buChar char="●"/>
              <a:defRPr sz="5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2402205" indent="-802005"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5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4001770" indent="-802005" eaLnBrk="1" fontAlgn="auto" latinLnBrk="0" hangingPunct="1">
              <a:lnSpc>
                <a:spcPct val="120000"/>
              </a:lnSpc>
              <a:buFont typeface="Arial" panose="020B0604020202020204" pitchFamily="34" charset="0"/>
              <a:buChar char="●"/>
              <a:defRPr sz="5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5601970" indent="-802005" eaLnBrk="1" fontAlgn="auto" latinLnBrk="0" hangingPunct="1">
              <a:lnSpc>
                <a:spcPct val="120000"/>
              </a:lnSpc>
              <a:buFont typeface="Wingdings" panose="05000000000000000000" charset="0"/>
              <a:buChar char=""/>
              <a:defRPr sz="4915"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4915" u="none" strike="noStrike" kern="1200" cap="none" spc="150" normalizeH="0">
                <a:solidFill>
                  <a:schemeClr val="tx1">
                    <a:lumMod val="65000"/>
                    <a:lumOff val="3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2020/6/5</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1597132" y="3988293"/>
            <a:ext cx="28795632" cy="4625476"/>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12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1597132" y="9368950"/>
            <a:ext cx="14024522" cy="2501533"/>
          </a:xfrm>
        </p:spPr>
        <p:txBody>
          <a:bodyPr lIns="101600" tIns="38100" rIns="76200" bIns="38100" anchor="t" anchorCtr="0">
            <a:normAutofit/>
          </a:bodyPr>
          <a:lstStyle>
            <a:lvl1pPr marL="0" indent="0" eaLnBrk="1" fontAlgn="auto" latinLnBrk="0" hangingPunct="1">
              <a:lnSpc>
                <a:spcPct val="100000"/>
              </a:lnSpc>
              <a:spcAft>
                <a:spcPts val="0"/>
              </a:spcAft>
              <a:buNone/>
              <a:defRPr sz="7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1600200" indent="0">
              <a:buNone/>
              <a:defRPr sz="7000" b="1"/>
            </a:lvl2pPr>
            <a:lvl3pPr marL="3199765" indent="0">
              <a:buNone/>
              <a:defRPr sz="6315" b="1"/>
            </a:lvl3pPr>
            <a:lvl4pPr marL="4799965" indent="0">
              <a:buNone/>
              <a:defRPr sz="5600" b="1"/>
            </a:lvl4pPr>
            <a:lvl5pPr marL="6400165" indent="0">
              <a:buNone/>
              <a:defRPr sz="5600" b="1"/>
            </a:lvl5pPr>
            <a:lvl6pPr marL="7999730" indent="0">
              <a:buNone/>
              <a:defRPr sz="5600" b="1"/>
            </a:lvl6pPr>
            <a:lvl7pPr marL="9599930" indent="0">
              <a:buNone/>
              <a:defRPr sz="5600" b="1"/>
            </a:lvl7pPr>
            <a:lvl8pPr marL="11200130" indent="0">
              <a:buNone/>
              <a:defRPr sz="5600" b="1"/>
            </a:lvl8pPr>
            <a:lvl9pPr marL="12804140" indent="0">
              <a:buNone/>
              <a:defRPr sz="5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1597132" y="12153675"/>
            <a:ext cx="14024522" cy="28814831"/>
          </a:xfrm>
        </p:spPr>
        <p:txBody>
          <a:bodyPr vert="horz" lIns="101600" tIns="0" rIns="82550" bIns="0" rtlCol="0">
            <a:normAutofit/>
          </a:bodyPr>
          <a:lstStyle>
            <a:lvl1pPr marL="802005" marR="0" lvl="0" indent="-802005" algn="l" defTabSz="914400" rtl="0" eaLnBrk="1" fontAlgn="auto" latinLnBrk="0" hangingPunct="1">
              <a:lnSpc>
                <a:spcPct val="130000"/>
              </a:lnSpc>
              <a:spcBef>
                <a:spcPts val="5"/>
              </a:spcBef>
              <a:spcAft>
                <a:spcPts val="600"/>
              </a:spcAft>
              <a:buFont typeface="Arial" panose="020B0604020202020204" pitchFamily="34" charset="0"/>
              <a:buChar char="●"/>
              <a:defRPr kumimoji="0" lang="zh-CN" altLang="en-US" sz="5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2402205" marR="0" lvl="1" indent="-802005" algn="l" defTabSz="914400" rtl="0" eaLnBrk="1" fontAlgn="auto" latinLnBrk="0" hangingPunct="1">
              <a:lnSpc>
                <a:spcPct val="120000"/>
              </a:lnSpc>
              <a:spcBef>
                <a:spcPts val="5"/>
              </a:spcBef>
              <a:spcAft>
                <a:spcPts val="600"/>
              </a:spcAft>
              <a:buFont typeface="Arial" panose="020B0604020202020204" pitchFamily="34" charset="0"/>
              <a:buChar char="●"/>
              <a:tabLst>
                <a:tab pos="1609725" algn="l"/>
              </a:tabLst>
              <a:defRPr kumimoji="0" lang="zh-CN" altLang="en-US" sz="5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4001770" marR="0" lvl="2" indent="-802005" algn="l" defTabSz="914400" rtl="0" eaLnBrk="1" fontAlgn="auto" latinLnBrk="0" hangingPunct="1">
              <a:lnSpc>
                <a:spcPct val="120000"/>
              </a:lnSpc>
              <a:spcBef>
                <a:spcPts val="5"/>
              </a:spcBef>
              <a:spcAft>
                <a:spcPts val="600"/>
              </a:spcAft>
              <a:buFont typeface="Arial" panose="020B0604020202020204" pitchFamily="34" charset="0"/>
              <a:buChar char="●"/>
              <a:defRPr kumimoji="0" lang="zh-CN" altLang="en-US" sz="5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5601970" marR="0" lvl="3" indent="-802005" algn="l" defTabSz="914400" rtl="0" eaLnBrk="1" fontAlgn="auto" latinLnBrk="0" hangingPunct="1">
              <a:lnSpc>
                <a:spcPct val="120000"/>
              </a:lnSpc>
              <a:spcBef>
                <a:spcPts val="5"/>
              </a:spcBef>
              <a:spcAft>
                <a:spcPts val="300"/>
              </a:spcAft>
              <a:buFont typeface="Wingdings" panose="05000000000000000000" charset="0"/>
              <a:buChar char=""/>
              <a:defRPr kumimoji="0" lang="zh-CN" altLang="en-US" sz="4915"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7202170" marR="0" lvl="4" indent="-802005" algn="l" defTabSz="914400" rtl="0" eaLnBrk="1" fontAlgn="auto" latinLnBrk="0" hangingPunct="1">
              <a:lnSpc>
                <a:spcPct val="120000"/>
              </a:lnSpc>
              <a:spcBef>
                <a:spcPts val="5"/>
              </a:spcBef>
              <a:spcAft>
                <a:spcPts val="300"/>
              </a:spcAft>
              <a:buFont typeface="Arial" panose="020B0604020202020204" pitchFamily="34" charset="0"/>
              <a:buChar char="•"/>
              <a:defRPr kumimoji="0" lang="zh-CN" altLang="en-US" sz="4915"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16369686" y="9319975"/>
            <a:ext cx="14024522" cy="2501533"/>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5"/>
              </a:spcBef>
              <a:spcAft>
                <a:spcPts val="0"/>
              </a:spcAft>
              <a:buFont typeface="Arial" panose="020B0604020202020204" pitchFamily="34" charset="0"/>
              <a:buNone/>
              <a:defRPr kumimoji="0" lang="zh-CN" altLang="en-US" sz="7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1600200" indent="0">
              <a:buNone/>
              <a:defRPr sz="7000" b="1"/>
            </a:lvl2pPr>
            <a:lvl3pPr marL="3199765" indent="0">
              <a:buNone/>
              <a:defRPr sz="6315" b="1"/>
            </a:lvl3pPr>
            <a:lvl4pPr marL="4799965" indent="0">
              <a:buNone/>
              <a:defRPr sz="5600" b="1"/>
            </a:lvl4pPr>
            <a:lvl5pPr marL="6400165" indent="0">
              <a:buNone/>
              <a:defRPr sz="5600" b="1"/>
            </a:lvl5pPr>
            <a:lvl6pPr marL="7999730" indent="0">
              <a:buNone/>
              <a:defRPr sz="5600" b="1"/>
            </a:lvl6pPr>
            <a:lvl7pPr marL="9599930" indent="0">
              <a:buNone/>
              <a:defRPr sz="5600" b="1"/>
            </a:lvl7pPr>
            <a:lvl8pPr marL="11200130" indent="0">
              <a:buNone/>
              <a:defRPr sz="5600" b="1"/>
            </a:lvl8pPr>
            <a:lvl9pPr marL="12804140" indent="0">
              <a:buNone/>
              <a:defRPr sz="5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16369686" y="12153675"/>
            <a:ext cx="14024522" cy="28814831"/>
          </a:xfrm>
        </p:spPr>
        <p:txBody>
          <a:bodyPr vert="horz" lIns="101600" tIns="0" rIns="82550" bIns="0" rtlCol="0">
            <a:normAutofit/>
          </a:bodyPr>
          <a:lstStyle>
            <a:lvl1pPr marL="802005" marR="0" lvl="0" indent="-802005" algn="l" defTabSz="914400" rtl="0" eaLnBrk="1" fontAlgn="auto" latinLnBrk="0" hangingPunct="1">
              <a:lnSpc>
                <a:spcPct val="130000"/>
              </a:lnSpc>
              <a:spcBef>
                <a:spcPts val="5"/>
              </a:spcBef>
              <a:spcAft>
                <a:spcPts val="600"/>
              </a:spcAft>
              <a:buFont typeface="Arial" panose="020B0604020202020204" pitchFamily="34" charset="0"/>
              <a:buChar char="●"/>
              <a:defRPr kumimoji="0" lang="zh-CN" altLang="en-US" sz="5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2402205" marR="0" lvl="1" indent="-802005" algn="l" defTabSz="914400" rtl="0" eaLnBrk="1" fontAlgn="auto" latinLnBrk="0" hangingPunct="1">
              <a:lnSpc>
                <a:spcPct val="120000"/>
              </a:lnSpc>
              <a:spcBef>
                <a:spcPts val="5"/>
              </a:spcBef>
              <a:spcAft>
                <a:spcPts val="600"/>
              </a:spcAft>
              <a:buFont typeface="Arial" panose="020B0604020202020204" pitchFamily="34" charset="0"/>
              <a:buChar char="●"/>
              <a:tabLst>
                <a:tab pos="1609725" algn="l"/>
              </a:tabLst>
              <a:defRPr kumimoji="0" lang="zh-CN" altLang="en-US" sz="5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4001770" marR="0" lvl="2" indent="-802005" algn="l" defTabSz="914400" rtl="0" eaLnBrk="1" fontAlgn="auto" latinLnBrk="0" hangingPunct="1">
              <a:lnSpc>
                <a:spcPct val="120000"/>
              </a:lnSpc>
              <a:spcBef>
                <a:spcPts val="5"/>
              </a:spcBef>
              <a:spcAft>
                <a:spcPts val="600"/>
              </a:spcAft>
              <a:buFont typeface="Arial" panose="020B0604020202020204" pitchFamily="34" charset="0"/>
              <a:buChar char="●"/>
              <a:defRPr kumimoji="0" lang="zh-CN" altLang="en-US" sz="5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5601970" marR="0" lvl="3" indent="-802005" algn="l" defTabSz="914400" rtl="0" eaLnBrk="1" fontAlgn="auto" latinLnBrk="0" hangingPunct="1">
              <a:lnSpc>
                <a:spcPct val="120000"/>
              </a:lnSpc>
              <a:spcBef>
                <a:spcPts val="5"/>
              </a:spcBef>
              <a:spcAft>
                <a:spcPts val="300"/>
              </a:spcAft>
              <a:buFont typeface="Wingdings" panose="05000000000000000000" charset="0"/>
              <a:buChar char=""/>
              <a:defRPr kumimoji="0" lang="zh-CN" altLang="en-US" sz="4915"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7202170" marR="0" lvl="4" indent="-802005" algn="l" defTabSz="914400" rtl="0" eaLnBrk="1" fontAlgn="auto" latinLnBrk="0" hangingPunct="1">
              <a:lnSpc>
                <a:spcPct val="120000"/>
              </a:lnSpc>
              <a:spcBef>
                <a:spcPts val="5"/>
              </a:spcBef>
              <a:spcAft>
                <a:spcPts val="300"/>
              </a:spcAft>
              <a:buFont typeface="Arial" panose="020B0604020202020204" pitchFamily="34" charset="0"/>
              <a:buChar char="•"/>
              <a:defRPr kumimoji="0" lang="zh-CN" altLang="en-US" sz="4915"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2020/6/5</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1597132" y="3988293"/>
            <a:ext cx="28795632" cy="4625476"/>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12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2020/6/5</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2020/6/5</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1596948" y="10194371"/>
            <a:ext cx="13737424" cy="30208472"/>
          </a:xfrm>
        </p:spPr>
        <p:txBody>
          <a:bodyPr vert="horz" lIns="90000" tIns="46800" rIns="90000" bIns="46800" rtlCol="0">
            <a:normAutofit/>
          </a:bodyPr>
          <a:lstStyle>
            <a:lvl1pPr marL="0" marR="0" lvl="0" indent="0" algn="l" defTabSz="914400" rtl="0" eaLnBrk="1" fontAlgn="auto" latinLnBrk="0" hangingPunct="1">
              <a:lnSpc>
                <a:spcPct val="130000"/>
              </a:lnSpc>
              <a:spcBef>
                <a:spcPts val="5"/>
              </a:spcBef>
              <a:spcAft>
                <a:spcPts val="1000"/>
              </a:spcAft>
              <a:buFont typeface="Arial" panose="020B0604020202020204" pitchFamily="34" charset="0"/>
              <a:buNone/>
              <a:defRPr kumimoji="0" lang="zh-CN" altLang="en-US" sz="5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2402205" marR="0" lvl="1" indent="-802005" algn="l" defTabSz="914400" rtl="0" eaLnBrk="1" fontAlgn="auto" latinLnBrk="0" hangingPunct="1">
              <a:lnSpc>
                <a:spcPct val="130000"/>
              </a:lnSpc>
              <a:spcBef>
                <a:spcPts val="5"/>
              </a:spcBef>
              <a:spcAft>
                <a:spcPts val="1000"/>
              </a:spcAft>
              <a:buFont typeface="Arial" panose="020B0604020202020204" pitchFamily="34" charset="0"/>
              <a:buChar char="•"/>
              <a:tabLst>
                <a:tab pos="1609725" algn="l"/>
              </a:tabLst>
              <a:defRPr kumimoji="0" lang="zh-CN" altLang="en-US" sz="5600" b="0" i="0" u="none" strike="noStrike" kern="1200" cap="none" spc="150" normalizeH="0" baseline="0" noProof="1" dirty="0">
                <a:solidFill>
                  <a:schemeClr val="tx1"/>
                </a:solidFill>
                <a:uFillTx/>
                <a:latin typeface="+mn-lt"/>
                <a:ea typeface="+mn-ea"/>
                <a:cs typeface="+mn-cs"/>
                <a:sym typeface="+mn-ea"/>
              </a:defRPr>
            </a:lvl2pPr>
            <a:lvl3pPr marL="4001770" marR="0" lvl="2" indent="-802005" algn="l" defTabSz="914400" rtl="0" eaLnBrk="1" fontAlgn="auto" latinLnBrk="0" hangingPunct="1">
              <a:lnSpc>
                <a:spcPct val="130000"/>
              </a:lnSpc>
              <a:spcBef>
                <a:spcPts val="5"/>
              </a:spcBef>
              <a:spcAft>
                <a:spcPts val="1000"/>
              </a:spcAft>
              <a:buFont typeface="Arial" panose="020B0604020202020204" pitchFamily="34" charset="0"/>
              <a:buChar char="•"/>
              <a:defRPr kumimoji="0" lang="zh-CN" altLang="en-US" sz="5600" b="0" i="0" u="none" strike="noStrike" kern="1200" cap="none" spc="150" normalizeH="0" baseline="0" noProof="1" dirty="0">
                <a:solidFill>
                  <a:schemeClr val="tx1"/>
                </a:solidFill>
                <a:uFillTx/>
                <a:latin typeface="+mn-lt"/>
                <a:ea typeface="+mn-ea"/>
                <a:cs typeface="+mn-cs"/>
                <a:sym typeface="+mn-ea"/>
              </a:defRPr>
            </a:lvl3pPr>
            <a:lvl4pPr marL="5601970" marR="0" lvl="3" indent="-802005" algn="l" defTabSz="914400" rtl="0" eaLnBrk="1" fontAlgn="auto" latinLnBrk="0" hangingPunct="1">
              <a:lnSpc>
                <a:spcPct val="130000"/>
              </a:lnSpc>
              <a:spcBef>
                <a:spcPts val="5"/>
              </a:spcBef>
              <a:spcAft>
                <a:spcPts val="1000"/>
              </a:spcAft>
              <a:buFont typeface="Arial" panose="020B0604020202020204" pitchFamily="34" charset="0"/>
              <a:buChar char="•"/>
              <a:defRPr kumimoji="0" lang="zh-CN" altLang="en-US" sz="5600" b="0" i="0" u="none" strike="noStrike" kern="1200" cap="none" spc="150" normalizeH="0" baseline="0" noProof="1" dirty="0">
                <a:solidFill>
                  <a:schemeClr val="tx1"/>
                </a:solidFill>
                <a:uFillTx/>
                <a:latin typeface="+mn-lt"/>
                <a:ea typeface="+mn-ea"/>
                <a:cs typeface="+mn-cs"/>
                <a:sym typeface="+mn-ea"/>
              </a:defRPr>
            </a:lvl4pPr>
            <a:lvl5pPr marL="7202170" marR="0" lvl="4" indent="-802005" algn="l" defTabSz="914400" rtl="0" eaLnBrk="1" fontAlgn="auto" latinLnBrk="0" hangingPunct="1">
              <a:lnSpc>
                <a:spcPct val="130000"/>
              </a:lnSpc>
              <a:spcBef>
                <a:spcPts val="5"/>
              </a:spcBef>
              <a:spcAft>
                <a:spcPts val="1000"/>
              </a:spcAft>
              <a:buFont typeface="Arial" panose="020B0604020202020204" pitchFamily="34" charset="0"/>
              <a:buChar char="•"/>
              <a:defRPr kumimoji="0" lang="zh-CN" altLang="en-US" sz="5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16670658" y="10194928"/>
            <a:ext cx="13722106" cy="30207193"/>
          </a:xfrm>
        </p:spPr>
        <p:txBody>
          <a:bodyPr vert="horz" lIns="90000" tIns="46800" rIns="90000" bIns="46800" rtlCol="0">
            <a:normAutofit/>
          </a:bodyPr>
          <a:lstStyle>
            <a:lvl1pPr marL="0" marR="0" lvl="0" indent="0" algn="l" defTabSz="914400" rtl="0" eaLnBrk="1" fontAlgn="auto" latinLnBrk="0" hangingPunct="1">
              <a:lnSpc>
                <a:spcPct val="130000"/>
              </a:lnSpc>
              <a:spcBef>
                <a:spcPts val="5"/>
              </a:spcBef>
              <a:spcAft>
                <a:spcPts val="600"/>
              </a:spcAft>
              <a:buFont typeface="Arial" panose="020B0604020202020204" pitchFamily="34" charset="0"/>
              <a:buNone/>
              <a:defRPr kumimoji="0" lang="zh-CN" altLang="en-US" sz="5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1600200" indent="0" defTabSz="914400" eaLnBrk="1" fontAlgn="auto" latinLnBrk="0" hangingPunct="1">
              <a:buNone/>
              <a:tabLst>
                <a:tab pos="1609725" algn="l"/>
                <a:tab pos="1609725" algn="l"/>
                <a:tab pos="1609725" algn="l"/>
                <a:tab pos="1609725" algn="l"/>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2020/6/5</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26867733" y="5994240"/>
            <a:ext cx="2740641" cy="3296832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9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2400424" y="5994240"/>
            <a:ext cx="24070389" cy="32968320"/>
          </a:xfrm>
        </p:spPr>
        <p:txBody>
          <a:bodyPr vert="eaVert" lIns="46800" tIns="46800" rIns="46800" bIns="46800"/>
          <a:lstStyle>
            <a:lvl1pPr marL="802005" indent="-802005"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2402205" indent="-802005"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4001770" indent="-802005"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5601970" indent="-802005"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7202170" indent="-802005"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2020/6/5</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3"/>
            </p:custDataLst>
          </p:nvPr>
        </p:nvSpPr>
        <p:spPr>
          <a:xfrm>
            <a:off x="1597132" y="3988293"/>
            <a:ext cx="28795632" cy="4625476"/>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4"/>
            </p:custDataLst>
          </p:nvPr>
        </p:nvSpPr>
        <p:spPr>
          <a:xfrm>
            <a:off x="1597132" y="9770139"/>
            <a:ext cx="28795632" cy="31198367"/>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5"/>
            </p:custDataLst>
          </p:nvPr>
        </p:nvSpPr>
        <p:spPr>
          <a:xfrm>
            <a:off x="1606583" y="41393295"/>
            <a:ext cx="7087865" cy="2076745"/>
          </a:xfrm>
          <a:prstGeom prst="rect">
            <a:avLst/>
          </a:prstGeom>
        </p:spPr>
        <p:txBody>
          <a:bodyPr vert="horz" lIns="91440" tIns="45720" rIns="91440" bIns="45720" rtlCol="0" anchor="ctr">
            <a:normAutofit/>
          </a:bodyPr>
          <a:lstStyle>
            <a:lvl1pPr algn="l">
              <a:defRPr sz="3515"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2020/6/5</a:t>
            </a:fld>
            <a:endParaRPr lang="zh-CN" altLang="en-US"/>
          </a:p>
        </p:txBody>
      </p:sp>
      <p:sp>
        <p:nvSpPr>
          <p:cNvPr id="5" name="页脚占位符 4"/>
          <p:cNvSpPr>
            <a:spLocks noGrp="1"/>
          </p:cNvSpPr>
          <p:nvPr>
            <p:ph type="ftr" sz="quarter" idx="3"/>
            <p:custDataLst>
              <p:tags r:id="rId16"/>
            </p:custDataLst>
          </p:nvPr>
        </p:nvSpPr>
        <p:spPr>
          <a:xfrm>
            <a:off x="10805056" y="41393295"/>
            <a:ext cx="10395535" cy="2076745"/>
          </a:xfrm>
          <a:prstGeom prst="rect">
            <a:avLst/>
          </a:prstGeom>
        </p:spPr>
        <p:txBody>
          <a:bodyPr vert="horz" lIns="91440" tIns="45720" rIns="91440" bIns="45720" rtlCol="0" anchor="ctr">
            <a:normAutofit/>
          </a:bodyPr>
          <a:lstStyle>
            <a:lvl1pPr algn="ctr">
              <a:defRPr sz="3515"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7"/>
            </p:custDataLst>
          </p:nvPr>
        </p:nvSpPr>
        <p:spPr>
          <a:xfrm>
            <a:off x="23304900" y="41393295"/>
            <a:ext cx="7087865" cy="2076745"/>
          </a:xfrm>
          <a:prstGeom prst="rect">
            <a:avLst/>
          </a:prstGeom>
        </p:spPr>
        <p:txBody>
          <a:bodyPr vert="horz" lIns="91440" tIns="45720" rIns="91440" bIns="45720" rtlCol="0" anchor="ctr">
            <a:normAutofit/>
          </a:bodyPr>
          <a:lstStyle>
            <a:lvl1pPr algn="r">
              <a:defRPr sz="3515"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
        <p:nvSpPr>
          <p:cNvPr id="7" name="KSO_TEMPLATE" hidden="1"/>
          <p:cNvSpPr/>
          <p:nvPr>
            <p:custDataLst>
              <p:tags r:id="rId18"/>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76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3199765" rtl="0" eaLnBrk="1" fontAlgn="auto" latinLnBrk="0" hangingPunct="1">
        <a:lnSpc>
          <a:spcPct val="100000"/>
        </a:lnSpc>
        <a:spcBef>
          <a:spcPct val="0"/>
        </a:spcBef>
        <a:buNone/>
        <a:defRPr sz="12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802005" indent="-802005" algn="l" defTabSz="3199765" rtl="0" eaLnBrk="1" fontAlgn="auto" latinLnBrk="0" hangingPunct="1">
        <a:lnSpc>
          <a:spcPct val="130000"/>
        </a:lnSpc>
        <a:spcBef>
          <a:spcPts val="5"/>
        </a:spcBef>
        <a:spcAft>
          <a:spcPts val="1000"/>
        </a:spcAft>
        <a:buFont typeface="Arial" panose="020B0604020202020204" pitchFamily="34" charset="0"/>
        <a:buChar char="●"/>
        <a:defRPr sz="6315"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2402205" indent="-802005" algn="l" defTabSz="3199765" rtl="0" eaLnBrk="1" fontAlgn="auto" latinLnBrk="0" hangingPunct="1">
        <a:lnSpc>
          <a:spcPct val="120000"/>
        </a:lnSpc>
        <a:spcBef>
          <a:spcPts val="5"/>
        </a:spcBef>
        <a:spcAft>
          <a:spcPts val="600"/>
        </a:spcAft>
        <a:buFont typeface="Arial" panose="020B0604020202020204" pitchFamily="34" charset="0"/>
        <a:buChar char="●"/>
        <a:tabLst>
          <a:tab pos="5633720" algn="l"/>
          <a:tab pos="5633720" algn="l"/>
          <a:tab pos="5633720" algn="l"/>
          <a:tab pos="5633720" algn="l"/>
        </a:tabLst>
        <a:defRPr sz="5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4001770" indent="-802005" algn="l" defTabSz="3199765" rtl="0" eaLnBrk="1" fontAlgn="auto" latinLnBrk="0" hangingPunct="1">
        <a:lnSpc>
          <a:spcPct val="120000"/>
        </a:lnSpc>
        <a:spcBef>
          <a:spcPts val="5"/>
        </a:spcBef>
        <a:spcAft>
          <a:spcPts val="600"/>
        </a:spcAft>
        <a:buFont typeface="Arial" panose="020B0604020202020204" pitchFamily="34" charset="0"/>
        <a:buChar char="●"/>
        <a:defRPr sz="5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5601970" indent="-802005" algn="l" defTabSz="3199765" rtl="0" eaLnBrk="1" fontAlgn="auto" latinLnBrk="0" hangingPunct="1">
        <a:lnSpc>
          <a:spcPct val="120000"/>
        </a:lnSpc>
        <a:spcBef>
          <a:spcPts val="5"/>
        </a:spcBef>
        <a:spcAft>
          <a:spcPts val="300"/>
        </a:spcAft>
        <a:buFont typeface="Wingdings" panose="05000000000000000000" charset="0"/>
        <a:buChar char=""/>
        <a:defRPr sz="4915"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7202170" indent="-802005" algn="l" defTabSz="3199765" rtl="0" eaLnBrk="1" fontAlgn="auto" latinLnBrk="0" hangingPunct="1">
        <a:lnSpc>
          <a:spcPct val="120000"/>
        </a:lnSpc>
        <a:spcBef>
          <a:spcPts val="5"/>
        </a:spcBef>
        <a:spcAft>
          <a:spcPts val="300"/>
        </a:spcAft>
        <a:buFont typeface="Arial" panose="020B0604020202020204" pitchFamily="34" charset="0"/>
        <a:buChar char="•"/>
        <a:defRPr sz="4915"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8801735" indent="-802005" algn="l" defTabSz="3199765" rtl="0" eaLnBrk="1" latinLnBrk="0" hangingPunct="1">
        <a:lnSpc>
          <a:spcPct val="90000"/>
        </a:lnSpc>
        <a:spcBef>
          <a:spcPts val="1755"/>
        </a:spcBef>
        <a:buFont typeface="Arial" panose="020B0604020202020204" pitchFamily="34" charset="0"/>
        <a:buChar char="•"/>
        <a:defRPr sz="6315" kern="1200">
          <a:solidFill>
            <a:schemeClr val="tx1"/>
          </a:solidFill>
          <a:latin typeface="+mn-lt"/>
          <a:ea typeface="+mn-ea"/>
          <a:cs typeface="+mn-cs"/>
        </a:defRPr>
      </a:lvl6pPr>
      <a:lvl7pPr marL="10401935" indent="-802005" algn="l" defTabSz="3199765" rtl="0" eaLnBrk="1" latinLnBrk="0" hangingPunct="1">
        <a:lnSpc>
          <a:spcPct val="90000"/>
        </a:lnSpc>
        <a:spcBef>
          <a:spcPts val="1755"/>
        </a:spcBef>
        <a:buFont typeface="Arial" panose="020B0604020202020204" pitchFamily="34" charset="0"/>
        <a:buChar char="•"/>
        <a:defRPr sz="6315" kern="1200">
          <a:solidFill>
            <a:schemeClr val="tx1"/>
          </a:solidFill>
          <a:latin typeface="+mn-lt"/>
          <a:ea typeface="+mn-ea"/>
          <a:cs typeface="+mn-cs"/>
        </a:defRPr>
      </a:lvl7pPr>
      <a:lvl8pPr marL="12002135" indent="-802005" algn="l" defTabSz="3199765" rtl="0" eaLnBrk="1" latinLnBrk="0" hangingPunct="1">
        <a:lnSpc>
          <a:spcPct val="90000"/>
        </a:lnSpc>
        <a:spcBef>
          <a:spcPts val="1755"/>
        </a:spcBef>
        <a:buFont typeface="Arial" panose="020B0604020202020204" pitchFamily="34" charset="0"/>
        <a:buChar char="•"/>
        <a:defRPr sz="6315" kern="1200">
          <a:solidFill>
            <a:schemeClr val="tx1"/>
          </a:solidFill>
          <a:latin typeface="+mn-lt"/>
          <a:ea typeface="+mn-ea"/>
          <a:cs typeface="+mn-cs"/>
        </a:defRPr>
      </a:lvl8pPr>
      <a:lvl9pPr marL="13601700" indent="-802005" algn="l" defTabSz="3199765" rtl="0" eaLnBrk="1" latinLnBrk="0" hangingPunct="1">
        <a:lnSpc>
          <a:spcPct val="90000"/>
        </a:lnSpc>
        <a:spcBef>
          <a:spcPts val="1755"/>
        </a:spcBef>
        <a:buFont typeface="Arial" panose="020B0604020202020204" pitchFamily="34" charset="0"/>
        <a:buChar char="•"/>
        <a:defRPr sz="6315" kern="1200">
          <a:solidFill>
            <a:schemeClr val="tx1"/>
          </a:solidFill>
          <a:latin typeface="+mn-lt"/>
          <a:ea typeface="+mn-ea"/>
          <a:cs typeface="+mn-cs"/>
        </a:defRPr>
      </a:lvl9pPr>
    </p:bodyStyle>
    <p:otherStyle>
      <a:defPPr>
        <a:defRPr lang="zh-CN"/>
      </a:defPPr>
      <a:lvl1pPr marL="0" algn="l" defTabSz="3199765" rtl="0" eaLnBrk="1" latinLnBrk="0" hangingPunct="1">
        <a:defRPr sz="6315" kern="1200">
          <a:solidFill>
            <a:schemeClr val="tx1"/>
          </a:solidFill>
          <a:latin typeface="+mn-lt"/>
          <a:ea typeface="+mn-ea"/>
          <a:cs typeface="+mn-cs"/>
        </a:defRPr>
      </a:lvl1pPr>
      <a:lvl2pPr marL="1600200" algn="l" defTabSz="3199765" rtl="0" eaLnBrk="1" latinLnBrk="0" hangingPunct="1">
        <a:defRPr sz="6315" kern="1200">
          <a:solidFill>
            <a:schemeClr val="tx1"/>
          </a:solidFill>
          <a:latin typeface="+mn-lt"/>
          <a:ea typeface="+mn-ea"/>
          <a:cs typeface="+mn-cs"/>
        </a:defRPr>
      </a:lvl2pPr>
      <a:lvl3pPr marL="3199765" algn="l" defTabSz="3199765" rtl="0" eaLnBrk="1" latinLnBrk="0" hangingPunct="1">
        <a:defRPr sz="6315" kern="1200">
          <a:solidFill>
            <a:schemeClr val="tx1"/>
          </a:solidFill>
          <a:latin typeface="+mn-lt"/>
          <a:ea typeface="+mn-ea"/>
          <a:cs typeface="+mn-cs"/>
        </a:defRPr>
      </a:lvl3pPr>
      <a:lvl4pPr marL="4799965" algn="l" defTabSz="3199765" rtl="0" eaLnBrk="1" latinLnBrk="0" hangingPunct="1">
        <a:defRPr sz="6315" kern="1200">
          <a:solidFill>
            <a:schemeClr val="tx1"/>
          </a:solidFill>
          <a:latin typeface="+mn-lt"/>
          <a:ea typeface="+mn-ea"/>
          <a:cs typeface="+mn-cs"/>
        </a:defRPr>
      </a:lvl4pPr>
      <a:lvl5pPr marL="6400165" algn="l" defTabSz="3199765" rtl="0" eaLnBrk="1" latinLnBrk="0" hangingPunct="1">
        <a:defRPr sz="6315" kern="1200">
          <a:solidFill>
            <a:schemeClr val="tx1"/>
          </a:solidFill>
          <a:latin typeface="+mn-lt"/>
          <a:ea typeface="+mn-ea"/>
          <a:cs typeface="+mn-cs"/>
        </a:defRPr>
      </a:lvl5pPr>
      <a:lvl6pPr marL="7999730" algn="l" defTabSz="3199765" rtl="0" eaLnBrk="1" latinLnBrk="0" hangingPunct="1">
        <a:defRPr sz="6315" kern="1200">
          <a:solidFill>
            <a:schemeClr val="tx1"/>
          </a:solidFill>
          <a:latin typeface="+mn-lt"/>
          <a:ea typeface="+mn-ea"/>
          <a:cs typeface="+mn-cs"/>
        </a:defRPr>
      </a:lvl6pPr>
      <a:lvl7pPr marL="9599930" algn="l" defTabSz="3199765" rtl="0" eaLnBrk="1" latinLnBrk="0" hangingPunct="1">
        <a:defRPr sz="6315" kern="1200">
          <a:solidFill>
            <a:schemeClr val="tx1"/>
          </a:solidFill>
          <a:latin typeface="+mn-lt"/>
          <a:ea typeface="+mn-ea"/>
          <a:cs typeface="+mn-cs"/>
        </a:defRPr>
      </a:lvl7pPr>
      <a:lvl8pPr marL="11200130" algn="l" defTabSz="3199765" rtl="0" eaLnBrk="1" latinLnBrk="0" hangingPunct="1">
        <a:defRPr sz="6315" kern="1200">
          <a:solidFill>
            <a:schemeClr val="tx1"/>
          </a:solidFill>
          <a:latin typeface="+mn-lt"/>
          <a:ea typeface="+mn-ea"/>
          <a:cs typeface="+mn-cs"/>
        </a:defRPr>
      </a:lvl8pPr>
      <a:lvl9pPr marL="12804140" algn="l" defTabSz="3199765" rtl="0" eaLnBrk="1" latinLnBrk="0" hangingPunct="1">
        <a:defRPr sz="63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ags" Target="../tags/tag6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5"/>
          <p:cNvSpPr/>
          <p:nvPr/>
        </p:nvSpPr>
        <p:spPr>
          <a:xfrm>
            <a:off x="21339175" y="6046470"/>
            <a:ext cx="9872980" cy="38910895"/>
          </a:xfrm>
          <a:prstGeom prst="rect">
            <a:avLst/>
          </a:prstGeom>
          <a:solidFill>
            <a:srgbClr val="FFFF00">
              <a:alpha val="50195"/>
            </a:srgbClr>
          </a:solidFill>
          <a:ln w="127000">
            <a:noFill/>
          </a:ln>
        </p:spPr>
        <p:txBody>
          <a:bodyPr wrap="none" lIns="95325" tIns="47662" rIns="95325" bIns="47662" anchor="ctr"/>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endParaRPr lang="en-US" altLang="de-DE" sz="2500" dirty="0"/>
          </a:p>
        </p:txBody>
      </p:sp>
      <p:sp>
        <p:nvSpPr>
          <p:cNvPr id="17" name="Rectangle 5"/>
          <p:cNvSpPr/>
          <p:nvPr/>
        </p:nvSpPr>
        <p:spPr>
          <a:xfrm>
            <a:off x="11057890" y="6045200"/>
            <a:ext cx="9872980" cy="38912165"/>
          </a:xfrm>
          <a:prstGeom prst="rect">
            <a:avLst/>
          </a:prstGeom>
          <a:solidFill>
            <a:srgbClr val="FFFF00">
              <a:alpha val="50195"/>
            </a:srgbClr>
          </a:solidFill>
          <a:ln w="127000">
            <a:noFill/>
          </a:ln>
        </p:spPr>
        <p:txBody>
          <a:bodyPr wrap="none" lIns="95325" tIns="47662" rIns="95325" bIns="47662" anchor="ctr"/>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endParaRPr lang="en-US" altLang="de-DE" sz="2500" dirty="0"/>
          </a:p>
        </p:txBody>
      </p:sp>
      <p:sp>
        <p:nvSpPr>
          <p:cNvPr id="2050" name="Rectangle 5"/>
          <p:cNvSpPr/>
          <p:nvPr/>
        </p:nvSpPr>
        <p:spPr>
          <a:xfrm>
            <a:off x="276225" y="6043930"/>
            <a:ext cx="9872980" cy="38912165"/>
          </a:xfrm>
          <a:prstGeom prst="rect">
            <a:avLst/>
          </a:prstGeom>
          <a:solidFill>
            <a:srgbClr val="FFFF00">
              <a:alpha val="50195"/>
            </a:srgbClr>
          </a:solidFill>
          <a:ln w="127000">
            <a:noFill/>
          </a:ln>
        </p:spPr>
        <p:txBody>
          <a:bodyPr wrap="none" lIns="95325" tIns="47662" rIns="95325" bIns="47662" anchor="ctr"/>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endParaRPr lang="en-US" altLang="de-DE" sz="2500" dirty="0"/>
          </a:p>
        </p:txBody>
      </p:sp>
      <p:sp>
        <p:nvSpPr>
          <p:cNvPr id="2053" name="Rectangle 10"/>
          <p:cNvSpPr/>
          <p:nvPr/>
        </p:nvSpPr>
        <p:spPr>
          <a:xfrm>
            <a:off x="0" y="0"/>
            <a:ext cx="32004000" cy="6043613"/>
          </a:xfrm>
          <a:prstGeom prst="rect">
            <a:avLst/>
          </a:prstGeom>
          <a:noFill/>
          <a:ln w="9525">
            <a:noFill/>
          </a:ln>
        </p:spPr>
        <p:txBody>
          <a:bodyPr wrap="none" lIns="95325" tIns="47662" rIns="95325" bIns="47662" anchor="ctr"/>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457200" lvl="0" indent="-457200" algn="ctr" defTabSz="952500">
              <a:spcBef>
                <a:spcPct val="0"/>
              </a:spcBef>
              <a:buNone/>
            </a:pPr>
            <a:r>
              <a:rPr lang="en-GB" altLang="de-DE" sz="4800" b="1" dirty="0">
                <a:latin typeface="Times New Roman" panose="02020603050405020304" pitchFamily="18" charset="0"/>
                <a:cs typeface="Times New Roman" panose="02020603050405020304" pitchFamily="18" charset="0"/>
              </a:rPr>
              <a:t>Numerical Simulation of Paraffin Heat Storage Process in Concentric Tube Heat Exchanger</a:t>
            </a:r>
            <a:r>
              <a:rPr lang="es-CL" altLang="de-DE" sz="4800" b="1" dirty="0">
                <a:latin typeface="Times New Roman" panose="02020603050405020304" pitchFamily="18" charset="0"/>
                <a:cs typeface="Times New Roman" panose="02020603050405020304" pitchFamily="18" charset="0"/>
              </a:rPr>
              <a:t>  </a:t>
            </a:r>
            <a:r>
              <a:rPr lang="es-CL" altLang="de-DE" sz="3000" b="1" dirty="0"/>
              <a:t> </a:t>
            </a:r>
          </a:p>
          <a:p>
            <a:pPr marL="0" lvl="0" indent="0" algn="ctr" defTabSz="952500">
              <a:spcBef>
                <a:spcPct val="0"/>
              </a:spcBef>
              <a:buNone/>
            </a:pPr>
            <a:endParaRPr lang="en-US" altLang="de-DE" sz="3300" b="1" dirty="0">
              <a:latin typeface="Times New Roman" panose="02020603050405020304" pitchFamily="18" charset="0"/>
              <a:cs typeface="Times New Roman" panose="02020603050405020304" pitchFamily="18" charset="0"/>
            </a:endParaRPr>
          </a:p>
          <a:p>
            <a:pPr marL="0" lvl="0" indent="0" algn="ctr" defTabSz="952500">
              <a:spcBef>
                <a:spcPct val="0"/>
              </a:spcBef>
              <a:buNone/>
            </a:pPr>
            <a:r>
              <a:rPr lang="en-US" altLang="de-DE" sz="3300" b="1" dirty="0">
                <a:latin typeface="Times New Roman" panose="02020603050405020304" pitchFamily="18" charset="0"/>
                <a:cs typeface="Times New Roman" panose="02020603050405020304" pitchFamily="18" charset="0"/>
              </a:rPr>
              <a:t>Y.Li*, G.Y. You, Q.Z. Zhu*, M.L. Di, G. Yue</a:t>
            </a:r>
          </a:p>
          <a:p>
            <a:pPr marL="0" lvl="0" indent="0" algn="l" defTabSz="952500">
              <a:spcBef>
                <a:spcPct val="0"/>
              </a:spcBef>
              <a:buNone/>
            </a:pPr>
            <a:r>
              <a:rPr lang="en-US" altLang="de-DE" sz="3300" b="1" dirty="0"/>
              <a:t>                              </a:t>
            </a:r>
          </a:p>
          <a:p>
            <a:pPr marL="0" lvl="0" indent="0" algn="ctr" defTabSz="952500">
              <a:spcBef>
                <a:spcPct val="0"/>
              </a:spcBef>
              <a:buNone/>
            </a:pPr>
            <a:r>
              <a:rPr lang="en-US" altLang="de-DE" sz="2800" i="1" dirty="0">
                <a:latin typeface="Times New Roman" panose="02020603050405020304" pitchFamily="18" charset="0"/>
                <a:cs typeface="Times New Roman" panose="02020603050405020304" pitchFamily="18" charset="0"/>
              </a:rPr>
              <a:t>    College of Energy and Mechanical Engineering, Shanghai University of Electric Power, Shanghai 200090, ChinaBusso</a:t>
            </a:r>
            <a:r>
              <a:rPr lang="es-ES" altLang="de-DE" sz="2800" i="1" dirty="0">
                <a:latin typeface="Times New Roman" panose="02020603050405020304" pitchFamily="18" charset="0"/>
                <a:cs typeface="Times New Roman" panose="02020603050405020304" pitchFamily="18" charset="0"/>
              </a:rPr>
              <a:t> </a:t>
            </a:r>
            <a:endParaRPr lang="es-CL" altLang="de-DE" sz="2800" i="1" dirty="0">
              <a:latin typeface="Times New Roman" panose="02020603050405020304" pitchFamily="18" charset="0"/>
              <a:cs typeface="Times New Roman" panose="02020603050405020304" pitchFamily="18" charset="0"/>
            </a:endParaRPr>
          </a:p>
          <a:p>
            <a:pPr marL="1409700" lvl="2" indent="-457200" algn="ctr" defTabSz="952500">
              <a:spcBef>
                <a:spcPct val="0"/>
              </a:spcBef>
              <a:buNone/>
            </a:pPr>
            <a:endParaRPr lang="es-ES" altLang="de-DE" sz="2800" i="1" dirty="0">
              <a:latin typeface="Times New Roman" panose="02020603050405020304" pitchFamily="18" charset="0"/>
              <a:cs typeface="Times New Roman" panose="02020603050405020304" pitchFamily="18" charset="0"/>
            </a:endParaRPr>
          </a:p>
          <a:p>
            <a:pPr marL="1409700" lvl="2" indent="-457200" algn="ctr" defTabSz="952500">
              <a:spcBef>
                <a:spcPct val="0"/>
              </a:spcBef>
              <a:buNone/>
            </a:pPr>
            <a:endParaRPr lang="en-US" altLang="de-DE" sz="2800" i="1" dirty="0">
              <a:latin typeface="Times New Roman" panose="02020603050405020304" pitchFamily="18" charset="0"/>
              <a:cs typeface="Times New Roman" panose="02020603050405020304" pitchFamily="18" charset="0"/>
            </a:endParaRPr>
          </a:p>
        </p:txBody>
      </p:sp>
      <p:sp>
        <p:nvSpPr>
          <p:cNvPr id="2054" name="Rectangle 14"/>
          <p:cNvSpPr/>
          <p:nvPr/>
        </p:nvSpPr>
        <p:spPr>
          <a:xfrm>
            <a:off x="379730" y="6043930"/>
            <a:ext cx="9769475" cy="1581150"/>
          </a:xfrm>
          <a:prstGeom prst="rect">
            <a:avLst/>
          </a:prstGeom>
          <a:solidFill>
            <a:srgbClr val="FF0000"/>
          </a:solidFill>
          <a:ln w="127000">
            <a:noFill/>
          </a:ln>
        </p:spPr>
        <p:txBody>
          <a:bodyPr wrap="none" lIns="95325" tIns="47662" rIns="95325" bIns="47662" anchor="ctr"/>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AU" altLang="de-DE" sz="5900" b="1" dirty="0">
                <a:latin typeface="Times New Roman" panose="02020603050405020304" pitchFamily="18" charset="0"/>
                <a:cs typeface="Times New Roman" panose="02020603050405020304" pitchFamily="18" charset="0"/>
              </a:rPr>
              <a:t>Introduction</a:t>
            </a:r>
            <a:endParaRPr lang="en-AU" altLang="de-DE" sz="5900" dirty="0">
              <a:latin typeface="Times New Roman" panose="02020603050405020304" pitchFamily="18" charset="0"/>
              <a:cs typeface="Times New Roman" panose="02020603050405020304" pitchFamily="18" charset="0"/>
            </a:endParaRPr>
          </a:p>
        </p:txBody>
      </p:sp>
      <p:sp>
        <p:nvSpPr>
          <p:cNvPr id="7" name="文本框 6"/>
          <p:cNvSpPr txBox="1"/>
          <p:nvPr/>
        </p:nvSpPr>
        <p:spPr>
          <a:xfrm>
            <a:off x="338455" y="7625080"/>
            <a:ext cx="9763125" cy="13141325"/>
          </a:xfrm>
          <a:prstGeom prst="rect">
            <a:avLst/>
          </a:prstGeom>
          <a:noFill/>
        </p:spPr>
        <p:txBody>
          <a:bodyPr wrap="square" rtlCol="0">
            <a:spAutoFit/>
          </a:bodyPr>
          <a:lstStyle/>
          <a:p>
            <a:pPr algn="just"/>
            <a:r>
              <a:rPr lang="en-US" altLang="zh-CN" sz="5000">
                <a:latin typeface="Times New Roman" panose="02020603050405020304" pitchFamily="18" charset="0"/>
                <a:cs typeface="Times New Roman" panose="02020603050405020304" pitchFamily="18" charset="0"/>
              </a:rPr>
              <a:t>  </a:t>
            </a:r>
          </a:p>
          <a:p>
            <a:pPr algn="just"/>
            <a:r>
              <a:rPr lang="zh-CN" altLang="en-US" sz="5000">
                <a:latin typeface="Times New Roman" panose="02020603050405020304" pitchFamily="18" charset="0"/>
                <a:cs typeface="Times New Roman" panose="02020603050405020304" pitchFamily="18" charset="0"/>
              </a:rPr>
              <a:t>  </a:t>
            </a:r>
            <a:r>
              <a:rPr lang="zh-CN" altLang="en-US" sz="4400">
                <a:latin typeface="Times New Roman" panose="02020603050405020304" pitchFamily="18" charset="0"/>
                <a:cs typeface="Times New Roman" panose="02020603050405020304" pitchFamily="18" charset="0"/>
              </a:rPr>
              <a:t>The development of heat storage technology plays an important role in improving energy efficiency. It has wide application prospects in the use of solar radiation energy , the recovery of industrial waste heat, the "peak shifting valley filling" of the power industry, and phase change material composite walls, etc., and has become a research hotspot worldwide.</a:t>
            </a:r>
          </a:p>
          <a:p>
            <a:pPr algn="just"/>
            <a:r>
              <a:rPr lang="zh-CN" altLang="en-US" sz="4400">
                <a:latin typeface="Times New Roman" panose="02020603050405020304" pitchFamily="18" charset="0"/>
                <a:cs typeface="Times New Roman" panose="02020603050405020304" pitchFamily="18" charset="0"/>
              </a:rPr>
              <a:t>  Simulating the paraffin energy storage process in concentric circular tubes to obtain the melting law of the phase change material in the circular tube phase change heat exchanger can provide a reference and basis for enhancing the heat transfer process of the phase change energy storage heat exchanger .</a:t>
            </a:r>
            <a:endParaRPr lang="zh-CN" altLang="en-US" sz="5000">
              <a:latin typeface="Times New Roman" panose="02020603050405020304" pitchFamily="18" charset="0"/>
              <a:cs typeface="Times New Roman" panose="02020603050405020304" pitchFamily="18" charset="0"/>
            </a:endParaRPr>
          </a:p>
        </p:txBody>
      </p:sp>
      <p:sp>
        <p:nvSpPr>
          <p:cNvPr id="2062" name="Text Box 121"/>
          <p:cNvSpPr txBox="1"/>
          <p:nvPr/>
        </p:nvSpPr>
        <p:spPr>
          <a:xfrm>
            <a:off x="379730" y="41235630"/>
            <a:ext cx="9872980" cy="3107690"/>
          </a:xfrm>
          <a:prstGeom prst="rect">
            <a:avLst/>
          </a:prstGeom>
          <a:noFill/>
          <a:ln w="9525">
            <a:noFill/>
          </a:ln>
        </p:spPr>
        <p:txBody>
          <a:bodyPr lIns="95325" tIns="47662" rIns="95325" bIns="47662" anchor="ctr"/>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341630" lvl="2" indent="0" algn="just" defTabSz="952500">
              <a:spcBef>
                <a:spcPct val="0"/>
              </a:spcBef>
              <a:buNone/>
            </a:pPr>
            <a:endParaRPr lang="en-US" altLang="de-DE" sz="5000" b="1" dirty="0">
              <a:latin typeface="Times New Roman" panose="02020603050405020304" pitchFamily="18" charset="0"/>
              <a:cs typeface="Times New Roman" panose="02020603050405020304" pitchFamily="18" charset="0"/>
            </a:endParaRPr>
          </a:p>
          <a:p>
            <a:pPr marL="341630" lvl="2" indent="0" algn="just" defTabSz="952500">
              <a:spcBef>
                <a:spcPct val="0"/>
              </a:spcBef>
              <a:buNone/>
            </a:pPr>
            <a:r>
              <a:rPr lang="en-US" altLang="de-DE" sz="4400" b="1" dirty="0">
                <a:latin typeface="Times New Roman" panose="02020603050405020304" pitchFamily="18" charset="0"/>
                <a:cs typeface="Times New Roman" panose="02020603050405020304" pitchFamily="18" charset="0"/>
              </a:rPr>
              <a:t>Fig.1.</a:t>
            </a:r>
            <a:r>
              <a:rPr lang="en-US" altLang="de-DE" sz="4400" dirty="0">
                <a:latin typeface="Times New Roman" panose="02020603050405020304" pitchFamily="18" charset="0"/>
                <a:cs typeface="Times New Roman" panose="02020603050405020304" pitchFamily="18" charset="0"/>
              </a:rPr>
              <a:t> Physical model of paraffin wax heat storage process in concentric circular tubes</a:t>
            </a:r>
          </a:p>
        </p:txBody>
      </p:sp>
      <p:sp>
        <p:nvSpPr>
          <p:cNvPr id="2057" name="Text Box 69"/>
          <p:cNvSpPr txBox="1"/>
          <p:nvPr/>
        </p:nvSpPr>
        <p:spPr>
          <a:xfrm>
            <a:off x="318770" y="20766405"/>
            <a:ext cx="9788525" cy="2578735"/>
          </a:xfrm>
          <a:prstGeom prst="rect">
            <a:avLst/>
          </a:prstGeom>
          <a:solidFill>
            <a:srgbClr val="FF0000"/>
          </a:solidFill>
          <a:ln w="9525">
            <a:noFill/>
          </a:ln>
        </p:spPr>
        <p:txBody>
          <a:bodyPr lIns="95325" tIns="47662" rIns="95325" bIns="47662" anchor="ctr"/>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US" altLang="de-DE" sz="5900" b="1" dirty="0">
                <a:latin typeface="Times New Roman" panose="02020603050405020304" pitchFamily="18" charset="0"/>
                <a:cs typeface="Times New Roman" panose="02020603050405020304" pitchFamily="18" charset="0"/>
              </a:rPr>
              <a:t>Physical model and mathematical model</a:t>
            </a:r>
            <a:endParaRPr lang="en-AU" altLang="de-DE" sz="5900" b="1" dirty="0">
              <a:latin typeface="Times New Roman" panose="02020603050405020304" pitchFamily="18" charset="0"/>
              <a:cs typeface="Times New Roman" panose="02020603050405020304" pitchFamily="18" charset="0"/>
            </a:endParaRPr>
          </a:p>
        </p:txBody>
      </p:sp>
      <p:sp>
        <p:nvSpPr>
          <p:cNvPr id="10" name="文本框 9"/>
          <p:cNvSpPr txBox="1"/>
          <p:nvPr/>
        </p:nvSpPr>
        <p:spPr>
          <a:xfrm>
            <a:off x="318770" y="23345140"/>
            <a:ext cx="9810750" cy="9755505"/>
          </a:xfrm>
          <a:prstGeom prst="rect">
            <a:avLst/>
          </a:prstGeom>
          <a:noFill/>
        </p:spPr>
        <p:txBody>
          <a:bodyPr wrap="square" rtlCol="0">
            <a:spAutoFit/>
          </a:bodyPr>
          <a:lstStyle/>
          <a:p>
            <a:pPr algn="just"/>
            <a:r>
              <a:rPr lang="zh-CN" altLang="en-US" sz="5000">
                <a:latin typeface="Times New Roman" panose="02020603050405020304" pitchFamily="18" charset="0"/>
                <a:cs typeface="Times New Roman" panose="02020603050405020304" pitchFamily="18" charset="0"/>
                <a:sym typeface="+mn-ea"/>
              </a:rPr>
              <a:t>   </a:t>
            </a:r>
          </a:p>
          <a:p>
            <a:pPr algn="just"/>
            <a:r>
              <a:rPr lang="zh-CN" altLang="en-US" sz="5000">
                <a:latin typeface="Times New Roman" panose="02020603050405020304" pitchFamily="18" charset="0"/>
                <a:cs typeface="Times New Roman" panose="02020603050405020304" pitchFamily="18" charset="0"/>
                <a:sym typeface="+mn-ea"/>
              </a:rPr>
              <a:t>  </a:t>
            </a:r>
            <a:r>
              <a:rPr lang="zh-CN" altLang="en-US" sz="4400">
                <a:latin typeface="Times New Roman" panose="02020603050405020304" pitchFamily="18" charset="0"/>
                <a:cs typeface="Times New Roman" panose="02020603050405020304" pitchFamily="18" charset="0"/>
                <a:sym typeface="+mn-ea"/>
              </a:rPr>
              <a:t>The external dimensions of the concentric circular tube phase change heat exchanger are as follows: the outer tube diameter is 40 mm and the height is 400 mm, the inner tube diameter is 6 mm and the height is 400 mm. The phase change material paraffin is filled in concentric circular tubes. The 1/2 area of the heat storage unit along the y direction is selected as the calculation area, and the center line of the inner tube is a symmetric boundary to establish a two-dimensional model, as shown in Fig. 1.</a:t>
            </a:r>
            <a:endParaRPr lang="zh-CN" altLang="en-US" sz="5000">
              <a:latin typeface="Times New Roman" panose="02020603050405020304" pitchFamily="18" charset="0"/>
              <a:cs typeface="Times New Roman" panose="02020603050405020304" pitchFamily="18" charset="0"/>
            </a:endParaRPr>
          </a:p>
        </p:txBody>
      </p:sp>
      <p:pic>
        <p:nvPicPr>
          <p:cNvPr id="11" name="图片 1"/>
          <p:cNvPicPr>
            <a:picLocks noChangeAspect="1"/>
          </p:cNvPicPr>
          <p:nvPr/>
        </p:nvPicPr>
        <p:blipFill>
          <a:blip r:embed="rId4"/>
          <a:stretch>
            <a:fillRect/>
          </a:stretch>
        </p:blipFill>
        <p:spPr>
          <a:xfrm>
            <a:off x="379730" y="33334325"/>
            <a:ext cx="9780270" cy="8027670"/>
          </a:xfrm>
          <a:prstGeom prst="rect">
            <a:avLst/>
          </a:prstGeom>
          <a:noFill/>
          <a:ln>
            <a:noFill/>
          </a:ln>
        </p:spPr>
      </p:pic>
      <p:sp>
        <p:nvSpPr>
          <p:cNvPr id="15" name="文本框 14"/>
          <p:cNvSpPr txBox="1"/>
          <p:nvPr/>
        </p:nvSpPr>
        <p:spPr>
          <a:xfrm>
            <a:off x="11137900" y="7625080"/>
            <a:ext cx="9872980" cy="5015865"/>
          </a:xfrm>
          <a:prstGeom prst="rect">
            <a:avLst/>
          </a:prstGeom>
          <a:noFill/>
        </p:spPr>
        <p:txBody>
          <a:bodyPr wrap="square" rtlCol="0">
            <a:spAutoFit/>
          </a:bodyPr>
          <a:lstStyle/>
          <a:p>
            <a:pPr algn="just"/>
            <a:r>
              <a:rPr lang="en-US" altLang="zh-CN" sz="5000">
                <a:latin typeface="Times New Roman" panose="02020603050405020304" pitchFamily="18" charset="0"/>
                <a:cs typeface="Times New Roman" panose="02020603050405020304" pitchFamily="18" charset="0"/>
              </a:rPr>
              <a:t>  </a:t>
            </a:r>
          </a:p>
          <a:p>
            <a:pPr algn="just"/>
            <a:r>
              <a:rPr lang="en-US" altLang="zh-CN" sz="5000">
                <a:latin typeface="Times New Roman" panose="02020603050405020304" pitchFamily="18" charset="0"/>
                <a:cs typeface="Times New Roman" panose="02020603050405020304" pitchFamily="18" charset="0"/>
              </a:rPr>
              <a:t>  </a:t>
            </a:r>
            <a:r>
              <a:rPr lang="zh-CN" altLang="en-US" sz="4400">
                <a:latin typeface="Times New Roman" panose="02020603050405020304" pitchFamily="18" charset="0"/>
                <a:cs typeface="Times New Roman" panose="02020603050405020304" pitchFamily="18" charset="0"/>
              </a:rPr>
              <a:t>The melting process of paraffin at an initial temperature of 298.15 K, a thermal fluid velocity of 0.045 m/s, and a thermal fluid inlet temperature of 350.15 K are simulated, and the following laws are obtained.</a:t>
            </a:r>
          </a:p>
        </p:txBody>
      </p:sp>
      <p:pic>
        <p:nvPicPr>
          <p:cNvPr id="34" name="图片 31"/>
          <p:cNvPicPr>
            <a:picLocks noChangeAspect="1"/>
          </p:cNvPicPr>
          <p:nvPr/>
        </p:nvPicPr>
        <p:blipFill>
          <a:blip r:embed="rId5"/>
          <a:stretch>
            <a:fillRect/>
          </a:stretch>
        </p:blipFill>
        <p:spPr>
          <a:xfrm>
            <a:off x="11096625" y="13299440"/>
            <a:ext cx="9793605" cy="7995285"/>
          </a:xfrm>
          <a:prstGeom prst="rect">
            <a:avLst/>
          </a:prstGeom>
          <a:noFill/>
          <a:ln>
            <a:noFill/>
          </a:ln>
        </p:spPr>
      </p:pic>
      <p:sp>
        <p:nvSpPr>
          <p:cNvPr id="16" name="Text Box 121"/>
          <p:cNvSpPr txBox="1"/>
          <p:nvPr/>
        </p:nvSpPr>
        <p:spPr>
          <a:xfrm>
            <a:off x="11137900" y="21294725"/>
            <a:ext cx="9945370" cy="2713355"/>
          </a:xfrm>
          <a:prstGeom prst="rect">
            <a:avLst/>
          </a:prstGeom>
          <a:noFill/>
          <a:ln w="9525">
            <a:noFill/>
          </a:ln>
        </p:spPr>
        <p:txBody>
          <a:bodyPr lIns="95325" tIns="47662" rIns="95325" bIns="47662" anchor="ctr"/>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341630" lvl="2" indent="0" algn="just" defTabSz="952500">
              <a:spcBef>
                <a:spcPct val="0"/>
              </a:spcBef>
              <a:buNone/>
            </a:pPr>
            <a:r>
              <a:rPr lang="en-US" altLang="de-DE" sz="5000" b="1" dirty="0">
                <a:latin typeface="Times New Roman" panose="02020603050405020304" pitchFamily="18" charset="0"/>
                <a:cs typeface="Times New Roman" panose="02020603050405020304" pitchFamily="18" charset="0"/>
              </a:rPr>
              <a:t>Fig.2.</a:t>
            </a:r>
            <a:r>
              <a:rPr lang="en-US" altLang="de-DE" sz="5000" dirty="0">
                <a:latin typeface="Times New Roman" panose="02020603050405020304" pitchFamily="18" charset="0"/>
                <a:cs typeface="Times New Roman" panose="02020603050405020304" pitchFamily="18" charset="0"/>
              </a:rPr>
              <a:t> Variation curve of liquid phase volume fraction of paraffin with time</a:t>
            </a:r>
          </a:p>
        </p:txBody>
      </p:sp>
      <p:pic>
        <p:nvPicPr>
          <p:cNvPr id="19" name="图片 4"/>
          <p:cNvPicPr>
            <a:picLocks noChangeAspect="1"/>
          </p:cNvPicPr>
          <p:nvPr/>
        </p:nvPicPr>
        <p:blipFill>
          <a:blip r:embed="rId6"/>
          <a:stretch>
            <a:fillRect/>
          </a:stretch>
        </p:blipFill>
        <p:spPr>
          <a:xfrm>
            <a:off x="11138535" y="24163655"/>
            <a:ext cx="9792335" cy="8117840"/>
          </a:xfrm>
          <a:prstGeom prst="rect">
            <a:avLst/>
          </a:prstGeom>
          <a:noFill/>
          <a:ln>
            <a:noFill/>
          </a:ln>
        </p:spPr>
      </p:pic>
      <p:sp>
        <p:nvSpPr>
          <p:cNvPr id="20" name="Text Box 121"/>
          <p:cNvSpPr txBox="1"/>
          <p:nvPr/>
        </p:nvSpPr>
        <p:spPr>
          <a:xfrm>
            <a:off x="11139170" y="42720260"/>
            <a:ext cx="9871710" cy="2236470"/>
          </a:xfrm>
          <a:prstGeom prst="rect">
            <a:avLst/>
          </a:prstGeom>
          <a:noFill/>
          <a:ln w="9525">
            <a:noFill/>
          </a:ln>
        </p:spPr>
        <p:txBody>
          <a:bodyPr lIns="95325" tIns="47662" rIns="95325" bIns="47662" anchor="ctr"/>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341630" lvl="2" indent="0" algn="just" defTabSz="952500">
              <a:spcBef>
                <a:spcPct val="0"/>
              </a:spcBef>
              <a:buNone/>
            </a:pPr>
            <a:r>
              <a:rPr lang="en-US" altLang="de-DE" sz="4400" b="1" dirty="0">
                <a:latin typeface="Times New Roman" panose="02020603050405020304" pitchFamily="18" charset="0"/>
                <a:cs typeface="Times New Roman" panose="02020603050405020304" pitchFamily="18" charset="0"/>
              </a:rPr>
              <a:t>Fig.4. </a:t>
            </a:r>
            <a:r>
              <a:rPr lang="en-US" altLang="de-DE" sz="4400" dirty="0">
                <a:latin typeface="Times New Roman" panose="02020603050405020304" pitchFamily="18" charset="0"/>
                <a:cs typeface="Times New Roman" panose="02020603050405020304" pitchFamily="18" charset="0"/>
              </a:rPr>
              <a:t>The temperature field at different moments</a:t>
            </a:r>
          </a:p>
        </p:txBody>
      </p:sp>
      <p:sp>
        <p:nvSpPr>
          <p:cNvPr id="21" name="Text Box 121"/>
          <p:cNvSpPr txBox="1"/>
          <p:nvPr/>
        </p:nvSpPr>
        <p:spPr>
          <a:xfrm>
            <a:off x="11017250" y="32281495"/>
            <a:ext cx="9872980" cy="2051050"/>
          </a:xfrm>
          <a:prstGeom prst="rect">
            <a:avLst/>
          </a:prstGeom>
          <a:noFill/>
          <a:ln w="9525">
            <a:noFill/>
          </a:ln>
        </p:spPr>
        <p:txBody>
          <a:bodyPr lIns="95325" tIns="47662" rIns="95325" bIns="47662" anchor="ctr"/>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341630" lvl="2" indent="0" algn="just" defTabSz="952500">
              <a:spcBef>
                <a:spcPct val="0"/>
              </a:spcBef>
              <a:buNone/>
            </a:pPr>
            <a:r>
              <a:rPr lang="en-US" altLang="de-DE" sz="4400" b="1" dirty="0">
                <a:latin typeface="Times New Roman" panose="02020603050405020304" pitchFamily="18" charset="0"/>
                <a:cs typeface="Times New Roman" panose="02020603050405020304" pitchFamily="18" charset="0"/>
              </a:rPr>
              <a:t>Fig.3.</a:t>
            </a:r>
            <a:r>
              <a:rPr lang="en-US" altLang="de-DE" sz="4400" dirty="0">
                <a:latin typeface="Times New Roman" panose="02020603050405020304" pitchFamily="18" charset="0"/>
                <a:cs typeface="Times New Roman" panose="02020603050405020304" pitchFamily="18" charset="0"/>
              </a:rPr>
              <a:t> The fraction  field at different moments</a:t>
            </a:r>
          </a:p>
        </p:txBody>
      </p:sp>
      <p:pic>
        <p:nvPicPr>
          <p:cNvPr id="22" name="图片 21"/>
          <p:cNvPicPr>
            <a:picLocks noChangeAspect="1"/>
          </p:cNvPicPr>
          <p:nvPr/>
        </p:nvPicPr>
        <p:blipFill>
          <a:blip r:embed="rId7"/>
          <a:stretch>
            <a:fillRect/>
          </a:stretch>
        </p:blipFill>
        <p:spPr>
          <a:xfrm>
            <a:off x="11017250" y="34332545"/>
            <a:ext cx="9872980" cy="8175625"/>
          </a:xfrm>
          <a:prstGeom prst="rect">
            <a:avLst/>
          </a:prstGeom>
          <a:noFill/>
          <a:ln>
            <a:noFill/>
          </a:ln>
        </p:spPr>
      </p:pic>
      <p:sp>
        <p:nvSpPr>
          <p:cNvPr id="23" name="文本框 22"/>
          <p:cNvSpPr txBox="1"/>
          <p:nvPr/>
        </p:nvSpPr>
        <p:spPr>
          <a:xfrm>
            <a:off x="21339175" y="7626985"/>
            <a:ext cx="9721215" cy="13695045"/>
          </a:xfrm>
          <a:prstGeom prst="rect">
            <a:avLst/>
          </a:prstGeom>
          <a:noFill/>
        </p:spPr>
        <p:txBody>
          <a:bodyPr wrap="square" rtlCol="0">
            <a:spAutoFit/>
          </a:bodyPr>
          <a:lstStyle/>
          <a:p>
            <a:pPr marL="171450" lvl="1" indent="511175" algn="just" defTabSz="952500">
              <a:spcBef>
                <a:spcPct val="0"/>
              </a:spcBef>
              <a:buNone/>
            </a:pPr>
            <a:endParaRPr lang="en-GB" altLang="de-DE" sz="4800" dirty="0">
              <a:sym typeface="+mn-ea"/>
            </a:endParaRPr>
          </a:p>
          <a:p>
            <a:pPr marL="171450" lvl="1" indent="511175" algn="just" defTabSz="952500">
              <a:spcBef>
                <a:spcPct val="0"/>
              </a:spcBef>
              <a:buNone/>
            </a:pPr>
            <a:r>
              <a:rPr lang="en-GB" altLang="de-DE" sz="4400" dirty="0">
                <a:sym typeface="+mn-ea"/>
              </a:rPr>
              <a:t>The main conclusions drawn from all these work are:</a:t>
            </a:r>
          </a:p>
          <a:p>
            <a:pPr marL="0" lvl="1" indent="511175" algn="just" defTabSz="952500">
              <a:spcBef>
                <a:spcPct val="0"/>
              </a:spcBef>
              <a:buNone/>
            </a:pPr>
            <a:r>
              <a:rPr lang="en-GB" altLang="de-DE" sz="4400" dirty="0">
                <a:sym typeface="+mn-ea"/>
              </a:rPr>
              <a:t>- </a:t>
            </a:r>
            <a:r>
              <a:rPr lang="en-US" altLang="en-GB" sz="4400" dirty="0">
                <a:sym typeface="+mn-ea"/>
              </a:rPr>
              <a:t>T</a:t>
            </a:r>
            <a:r>
              <a:rPr lang="en-GB" altLang="de-DE" sz="4400" dirty="0">
                <a:sym typeface="+mn-ea"/>
              </a:rPr>
              <a:t>he liquid phase fraction is between 0 and 0.8, and the slope of the liquid phase rate curve is basically unchanged. Between 0.8 and 1, the slope of the curve gradually becomes smaller.;</a:t>
            </a:r>
            <a:endParaRPr lang="en-GB" altLang="de-DE" sz="4400" dirty="0"/>
          </a:p>
          <a:p>
            <a:pPr marL="0" lvl="1" indent="511175" algn="just" defTabSz="952500">
              <a:spcBef>
                <a:spcPct val="0"/>
              </a:spcBef>
              <a:buNone/>
            </a:pPr>
            <a:r>
              <a:rPr lang="en-GB" altLang="de-DE" sz="4400" dirty="0">
                <a:sym typeface="+mn-ea"/>
              </a:rPr>
              <a:t>- When the melting time is 500 s, high temperature first appears near the entrance, and melting starts from here. ;</a:t>
            </a:r>
            <a:endParaRPr lang="en-GB" altLang="de-DE" sz="4400" dirty="0"/>
          </a:p>
          <a:p>
            <a:pPr marL="0" lvl="1" indent="511175" algn="just" defTabSz="952500">
              <a:spcBef>
                <a:spcPct val="0"/>
              </a:spcBef>
              <a:buNone/>
            </a:pPr>
            <a:r>
              <a:rPr lang="en-GB" altLang="de-DE" sz="4400" dirty="0">
                <a:sym typeface="+mn-ea"/>
              </a:rPr>
              <a:t>- Since the draw ratio is relatively large, as the melting process progresses, the heating zone is first heated from the inner tube to the outer tube, but the time is very short, and then the heat transfer is performed from top to bottom.;</a:t>
            </a:r>
            <a:endParaRPr lang="en-GB" altLang="de-DE" sz="4400" dirty="0">
              <a:latin typeface="Times New Roman" panose="02020603050405020304" pitchFamily="18" charset="0"/>
              <a:cs typeface="Times New Roman" panose="02020603050405020304" pitchFamily="18" charset="0"/>
              <a:sym typeface="+mn-ea"/>
            </a:endParaRPr>
          </a:p>
        </p:txBody>
      </p:sp>
      <p:sp>
        <p:nvSpPr>
          <p:cNvPr id="2055" name="Rectangle 16"/>
          <p:cNvSpPr/>
          <p:nvPr/>
        </p:nvSpPr>
        <p:spPr>
          <a:xfrm>
            <a:off x="21369020" y="6045835"/>
            <a:ext cx="9873615" cy="1581150"/>
          </a:xfrm>
          <a:prstGeom prst="rect">
            <a:avLst/>
          </a:prstGeom>
          <a:solidFill>
            <a:srgbClr val="FF0000"/>
          </a:solidFill>
          <a:ln w="127000">
            <a:noFill/>
          </a:ln>
        </p:spPr>
        <p:txBody>
          <a:bodyPr wrap="none" lIns="95325" tIns="47662" rIns="95325" bIns="47662" anchor="ctr"/>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AU" altLang="de-DE" sz="5900" b="1" dirty="0"/>
              <a:t>Conclusions</a:t>
            </a:r>
          </a:p>
        </p:txBody>
      </p:sp>
      <p:sp>
        <p:nvSpPr>
          <p:cNvPr id="25" name="文本框 24"/>
          <p:cNvSpPr txBox="1"/>
          <p:nvPr/>
        </p:nvSpPr>
        <p:spPr>
          <a:xfrm>
            <a:off x="21492210" y="23441025"/>
            <a:ext cx="9810750" cy="17697152"/>
          </a:xfrm>
          <a:prstGeom prst="rect">
            <a:avLst/>
          </a:prstGeom>
          <a:noFill/>
        </p:spPr>
        <p:txBody>
          <a:bodyPr wrap="square" rtlCol="0">
            <a:spAutoFit/>
          </a:bodyPr>
          <a:lstStyle/>
          <a:p>
            <a:pPr algn="just"/>
            <a:endParaRPr lang="zh-CN" altLang="en-US" sz="4400" dirty="0"/>
          </a:p>
          <a:p>
            <a:pPr algn="just"/>
            <a:r>
              <a:rPr lang="zh-CN" altLang="en-US" sz="4400" dirty="0"/>
              <a:t>[1] Zhang H, Baeyens J, Cáceres G, et al. Thermal energy storage: Recent developments and practical aspects[J]. Progress in Energy &amp; Combustion Science, 2016, 53:1-40.</a:t>
            </a:r>
          </a:p>
          <a:p>
            <a:pPr algn="just"/>
            <a:r>
              <a:rPr lang="zh-CN" altLang="en-US" sz="4400" dirty="0"/>
              <a:t>[2] Medrano M, Yilmaz M O, Nogues M, et al. Experimental evaluation of commercial heat exchangers for use as PCM thermal storage systems[J]. Applied Energy, 2009, 86(10): 2047-2055.</a:t>
            </a:r>
          </a:p>
          <a:p>
            <a:pPr algn="just"/>
            <a:r>
              <a:rPr lang="zh-CN" altLang="en-US" sz="4400" dirty="0"/>
              <a:t>[3] Seddegh S, Wang X, Henderson A D. Numerical investigation of heat transfer mechanism in a vertical shell and tube latent heat energy storage system[J]. Applied Thermal Engineering, 2015, 87: 6</a:t>
            </a:r>
          </a:p>
          <a:p>
            <a:pPr algn="just"/>
            <a:r>
              <a:rPr lang="zh-CN" altLang="en-US" sz="4400" dirty="0"/>
              <a:t>[4] Ma T, Yang H, Zhang Y, Lu L, Wang X. Using phase change materials in photovoltaicsystems for thermal regulation and electrical efficiency improvement: A review andoutlook. Renew Sustain Energy Rev 2015;43: 1273–84.</a:t>
            </a:r>
          </a:p>
        </p:txBody>
      </p:sp>
      <p:sp>
        <p:nvSpPr>
          <p:cNvPr id="2066" name="Rectangle 154"/>
          <p:cNvSpPr/>
          <p:nvPr/>
        </p:nvSpPr>
        <p:spPr>
          <a:xfrm>
            <a:off x="21431885" y="21861145"/>
            <a:ext cx="9871075" cy="1579563"/>
          </a:xfrm>
          <a:prstGeom prst="rect">
            <a:avLst/>
          </a:prstGeom>
          <a:solidFill>
            <a:srgbClr val="FF0000"/>
          </a:solidFill>
          <a:ln w="127000">
            <a:noFill/>
          </a:ln>
        </p:spPr>
        <p:txBody>
          <a:bodyPr wrap="none" lIns="95325" tIns="47662" rIns="95325" bIns="47662" anchor="ctr"/>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US" altLang="de-DE" sz="5900" b="1" dirty="0">
                <a:cs typeface="Times New Roman" panose="02020603050405020304" pitchFamily="18" charset="0"/>
              </a:rPr>
              <a:t>References</a:t>
            </a:r>
            <a:r>
              <a:rPr lang="es-ES" altLang="de-DE" sz="5900" b="1" dirty="0"/>
              <a:t> </a:t>
            </a:r>
            <a:endParaRPr lang="en-AU" altLang="de-DE" sz="5900" b="1" dirty="0"/>
          </a:p>
        </p:txBody>
      </p:sp>
      <p:sp>
        <p:nvSpPr>
          <p:cNvPr id="2074" name="Rectangle 176"/>
          <p:cNvSpPr/>
          <p:nvPr/>
        </p:nvSpPr>
        <p:spPr>
          <a:xfrm>
            <a:off x="10984865" y="6045835"/>
            <a:ext cx="10016490" cy="1579880"/>
          </a:xfrm>
          <a:prstGeom prst="rect">
            <a:avLst/>
          </a:prstGeom>
          <a:solidFill>
            <a:srgbClr val="FF0000"/>
          </a:solidFill>
          <a:ln w="127000">
            <a:noFill/>
          </a:ln>
        </p:spPr>
        <p:txBody>
          <a:bodyPr wrap="none" lIns="95325" tIns="47662" rIns="95325" bIns="47662" anchor="ctr"/>
          <a:lst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stStyle>
          <a:p>
            <a:pPr marL="0" lvl="0" indent="0" algn="ctr" defTabSz="952500">
              <a:spcBef>
                <a:spcPct val="0"/>
              </a:spcBef>
              <a:buNone/>
            </a:pPr>
            <a:r>
              <a:rPr lang="en-AU" altLang="de-DE" sz="5900" b="1" dirty="0"/>
              <a:t>Results</a:t>
            </a: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689</Words>
  <Application>Microsoft Office PowerPoint</Application>
  <PresentationFormat>自定义</PresentationFormat>
  <Paragraphs>32</Paragraphs>
  <Slides>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Arial</vt:lpstr>
      <vt:lpstr>Calibri</vt:lpstr>
      <vt:lpstr>Times New Roman</vt:lpstr>
      <vt:lpstr>Wingdings</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haw</dc:creator>
  <cp:lastModifiedBy>何安武</cp:lastModifiedBy>
  <cp:revision>173</cp:revision>
  <dcterms:created xsi:type="dcterms:W3CDTF">2019-06-19T02:08:00Z</dcterms:created>
  <dcterms:modified xsi:type="dcterms:W3CDTF">2020-06-05T12:16:49Z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