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404050" cy="43205400"/>
  <p:notesSz cx="31940500" cy="42741850"/>
  <p:defaultTextStyle>
    <a:defPPr>
      <a:defRPr lang="en-US"/>
    </a:defPPr>
    <a:lvl1pPr algn="just" rtl="0" fontAlgn="base">
      <a:spcBef>
        <a:spcPct val="0"/>
      </a:spcBef>
      <a:spcAft>
        <a:spcPct val="0"/>
      </a:spcAft>
      <a:buFont typeface="Arial" panose="020B0604020202020204" pitchFamily="34" charset="0"/>
      <a:defRPr sz="2800" kern="1200">
        <a:solidFill>
          <a:schemeClr val="tx1"/>
        </a:solidFill>
        <a:latin typeface="Times New Roman" panose="02020603050405020304" pitchFamily="18" charset="0"/>
        <a:ea typeface="+mn-ea"/>
        <a:cs typeface="+mn-cs"/>
      </a:defRPr>
    </a:lvl1pPr>
    <a:lvl2pPr marL="457200" algn="just" rtl="0" fontAlgn="base">
      <a:spcBef>
        <a:spcPct val="0"/>
      </a:spcBef>
      <a:spcAft>
        <a:spcPct val="0"/>
      </a:spcAft>
      <a:buFont typeface="Arial" panose="020B0604020202020204" pitchFamily="34" charset="0"/>
      <a:defRPr sz="2800" kern="1200">
        <a:solidFill>
          <a:schemeClr val="tx1"/>
        </a:solidFill>
        <a:latin typeface="Times New Roman" panose="02020603050405020304" pitchFamily="18" charset="0"/>
        <a:ea typeface="+mn-ea"/>
        <a:cs typeface="+mn-cs"/>
      </a:defRPr>
    </a:lvl2pPr>
    <a:lvl3pPr marL="914400" algn="just" rtl="0" fontAlgn="base">
      <a:spcBef>
        <a:spcPct val="0"/>
      </a:spcBef>
      <a:spcAft>
        <a:spcPct val="0"/>
      </a:spcAft>
      <a:buFont typeface="Arial" panose="020B0604020202020204" pitchFamily="34" charset="0"/>
      <a:defRPr sz="2800" kern="1200">
        <a:solidFill>
          <a:schemeClr val="tx1"/>
        </a:solidFill>
        <a:latin typeface="Times New Roman" panose="02020603050405020304" pitchFamily="18" charset="0"/>
        <a:ea typeface="+mn-ea"/>
        <a:cs typeface="+mn-cs"/>
      </a:defRPr>
    </a:lvl3pPr>
    <a:lvl4pPr marL="1371600" algn="just" rtl="0" fontAlgn="base">
      <a:spcBef>
        <a:spcPct val="0"/>
      </a:spcBef>
      <a:spcAft>
        <a:spcPct val="0"/>
      </a:spcAft>
      <a:buFont typeface="Arial" panose="020B0604020202020204" pitchFamily="34" charset="0"/>
      <a:defRPr sz="2800" kern="1200">
        <a:solidFill>
          <a:schemeClr val="tx1"/>
        </a:solidFill>
        <a:latin typeface="Times New Roman" panose="02020603050405020304" pitchFamily="18" charset="0"/>
        <a:ea typeface="+mn-ea"/>
        <a:cs typeface="+mn-cs"/>
      </a:defRPr>
    </a:lvl4pPr>
    <a:lvl5pPr marL="1828800" algn="just" rtl="0" fontAlgn="base">
      <a:spcBef>
        <a:spcPct val="0"/>
      </a:spcBef>
      <a:spcAft>
        <a:spcPct val="0"/>
      </a:spcAft>
      <a:buFont typeface="Arial" panose="020B0604020202020204" pitchFamily="34" charset="0"/>
      <a:defRPr sz="2800" kern="1200">
        <a:solidFill>
          <a:schemeClr val="tx1"/>
        </a:solidFill>
        <a:latin typeface="Times New Roman" panose="02020603050405020304" pitchFamily="18" charset="0"/>
        <a:ea typeface="+mn-ea"/>
        <a:cs typeface="+mn-cs"/>
      </a:defRPr>
    </a:lvl5pPr>
    <a:lvl6pPr marL="2286000" algn="l" defTabSz="914400" rtl="0" eaLnBrk="1" latinLnBrk="0" hangingPunct="1">
      <a:defRPr sz="2800" kern="1200">
        <a:solidFill>
          <a:schemeClr val="tx1"/>
        </a:solidFill>
        <a:latin typeface="Times New Roman" panose="02020603050405020304" pitchFamily="18" charset="0"/>
        <a:ea typeface="+mn-ea"/>
        <a:cs typeface="+mn-cs"/>
      </a:defRPr>
    </a:lvl6pPr>
    <a:lvl7pPr marL="2743200" algn="l" defTabSz="914400" rtl="0" eaLnBrk="1" latinLnBrk="0" hangingPunct="1">
      <a:defRPr sz="2800" kern="1200">
        <a:solidFill>
          <a:schemeClr val="tx1"/>
        </a:solidFill>
        <a:latin typeface="Times New Roman" panose="02020603050405020304" pitchFamily="18" charset="0"/>
        <a:ea typeface="+mn-ea"/>
        <a:cs typeface="+mn-cs"/>
      </a:defRPr>
    </a:lvl7pPr>
    <a:lvl8pPr marL="3200400" algn="l" defTabSz="914400" rtl="0" eaLnBrk="1" latinLnBrk="0" hangingPunct="1">
      <a:defRPr sz="2800" kern="1200">
        <a:solidFill>
          <a:schemeClr val="tx1"/>
        </a:solidFill>
        <a:latin typeface="Times New Roman" panose="02020603050405020304" pitchFamily="18" charset="0"/>
        <a:ea typeface="+mn-ea"/>
        <a:cs typeface="+mn-cs"/>
      </a:defRPr>
    </a:lvl8pPr>
    <a:lvl9pPr marL="3657600" algn="l" defTabSz="914400" rtl="0" eaLnBrk="1" latinLnBrk="0" hangingPunct="1">
      <a:defRPr sz="28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782">
          <p15:clr>
            <a:srgbClr val="A4A3A4"/>
          </p15:clr>
        </p15:guide>
        <p15:guide id="2" orient="horz" pos="25715">
          <p15:clr>
            <a:srgbClr val="A4A3A4"/>
          </p15:clr>
        </p15:guide>
        <p15:guide id="3" pos="4679">
          <p15:clr>
            <a:srgbClr val="A4A3A4"/>
          </p15:clr>
        </p15:guide>
        <p15:guide id="4" pos="5528">
          <p15:clr>
            <a:srgbClr val="A4A3A4"/>
          </p15:clr>
        </p15:guide>
        <p15:guide id="5" pos="9738">
          <p15:clr>
            <a:srgbClr val="A4A3A4"/>
          </p15:clr>
        </p15:guide>
        <p15:guide id="6" pos="15584">
          <p15:clr>
            <a:srgbClr val="A4A3A4"/>
          </p15:clr>
        </p15:guide>
        <p15:guide id="7" pos="483">
          <p15:clr>
            <a:srgbClr val="A4A3A4"/>
          </p15:clr>
        </p15:guide>
        <p15:guide id="8" pos="10631">
          <p15:clr>
            <a:srgbClr val="A4A3A4"/>
          </p15:clr>
        </p15:guide>
        <p15:guide id="9" pos="14945">
          <p15:clr>
            <a:srgbClr val="A4A3A4"/>
          </p15:clr>
        </p15:guide>
        <p15:guide id="10" pos="1988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黄 小乔" initials="黄" lastIdx="1" clrIdx="0">
    <p:extLst>
      <p:ext uri="{19B8F6BF-5375-455C-9EA6-DF929625EA0E}">
        <p15:presenceInfo xmlns:p15="http://schemas.microsoft.com/office/powerpoint/2012/main" userId="f7205e462182f4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5E5"/>
    <a:srgbClr val="FFCC66"/>
    <a:srgbClr val="FF9999"/>
    <a:srgbClr val="FFFFFF"/>
    <a:srgbClr val="FFFFE1"/>
    <a:srgbClr val="FFFF99"/>
    <a:srgbClr val="9999FF"/>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06" autoAdjust="0"/>
    <p:restoredTop sz="93923" autoAdjust="0"/>
  </p:normalViewPr>
  <p:slideViewPr>
    <p:cSldViewPr snapToGrid="0">
      <p:cViewPr varScale="1">
        <p:scale>
          <a:sx n="17" d="100"/>
          <a:sy n="17" d="100"/>
        </p:scale>
        <p:origin x="3582" y="144"/>
      </p:cViewPr>
      <p:guideLst>
        <p:guide orient="horz" pos="3782"/>
        <p:guide orient="horz" pos="25715"/>
        <p:guide pos="4679"/>
        <p:guide pos="5528"/>
        <p:guide pos="9738"/>
        <p:guide pos="15584"/>
        <p:guide pos="483"/>
        <p:guide pos="10631"/>
        <p:guide pos="14945"/>
        <p:guide pos="19886"/>
      </p:guideLst>
    </p:cSldViewPr>
  </p:slideViewPr>
  <p:outlineViewPr>
    <p:cViewPr>
      <p:scale>
        <a:sx n="33" d="100"/>
        <a:sy n="33" d="100"/>
      </p:scale>
      <p:origin x="0" y="0"/>
    </p:cViewPr>
  </p:outlin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13831888"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152" tIns="40574" rIns="81152" bIns="40574" numCol="1" anchor="t" anchorCtr="0" compatLnSpc="1">
            <a:prstTxWarp prst="textNoShape">
              <a:avLst/>
            </a:prstTxWarp>
          </a:bodyPr>
          <a:lstStyle>
            <a:lvl1pPr algn="l">
              <a:defRPr sz="900">
                <a:ea typeface="宋体" pitchFamily="2" charset="-122"/>
              </a:defRPr>
            </a:lvl1pPr>
          </a:lstStyle>
          <a:p>
            <a:pPr>
              <a:defRPr/>
            </a:pPr>
            <a:endParaRPr lang="en-US"/>
          </a:p>
        </p:txBody>
      </p:sp>
      <p:sp>
        <p:nvSpPr>
          <p:cNvPr id="2051" name="Rectangle 3"/>
          <p:cNvSpPr>
            <a:spLocks noGrp="1" noChangeArrowheads="1"/>
          </p:cNvSpPr>
          <p:nvPr>
            <p:ph type="dt" idx="1"/>
          </p:nvPr>
        </p:nvSpPr>
        <p:spPr bwMode="auto">
          <a:xfrm>
            <a:off x="18091150" y="0"/>
            <a:ext cx="13838238"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152" tIns="40574" rIns="81152" bIns="40574" numCol="1" anchor="t" anchorCtr="0" compatLnSpc="1">
            <a:prstTxWarp prst="textNoShape">
              <a:avLst/>
            </a:prstTxWarp>
          </a:bodyPr>
          <a:lstStyle>
            <a:lvl1pPr algn="r">
              <a:defRPr sz="900">
                <a:ea typeface="宋体" pitchFamily="2" charset="-122"/>
              </a:defRPr>
            </a:lvl1pPr>
          </a:lstStyle>
          <a:p>
            <a:pPr>
              <a:defRPr/>
            </a:pPr>
            <a:endParaRPr lang="en-US"/>
          </a:p>
        </p:txBody>
      </p:sp>
      <p:sp>
        <p:nvSpPr>
          <p:cNvPr id="3076" name="Rectangle 4"/>
          <p:cNvSpPr>
            <a:spLocks noGrp="1" noRot="1" noChangeAspect="1" noChangeArrowheads="1"/>
          </p:cNvSpPr>
          <p:nvPr>
            <p:ph type="sldImg" idx="2"/>
          </p:nvPr>
        </p:nvSpPr>
        <p:spPr bwMode="auto">
          <a:xfrm>
            <a:off x="9953625" y="3201988"/>
            <a:ext cx="12025313" cy="160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ChangeArrowheads="1"/>
          </p:cNvSpPr>
          <p:nvPr>
            <p:ph type="body" sz="quarter" idx="3"/>
          </p:nvPr>
        </p:nvSpPr>
        <p:spPr bwMode="auto">
          <a:xfrm>
            <a:off x="3189288" y="20297775"/>
            <a:ext cx="25553987" cy="1922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152" tIns="40574" rIns="81152" bIns="40574"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40589200"/>
            <a:ext cx="1383188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152" tIns="40574" rIns="81152" bIns="40574" numCol="1" anchor="b" anchorCtr="0" compatLnSpc="1">
            <a:prstTxWarp prst="textNoShape">
              <a:avLst/>
            </a:prstTxWarp>
          </a:bodyPr>
          <a:lstStyle>
            <a:lvl1pPr algn="l">
              <a:defRPr sz="900">
                <a:ea typeface="宋体" pitchFamily="2" charset="-122"/>
              </a:defRPr>
            </a:lvl1pPr>
          </a:lstStyle>
          <a:p>
            <a:pPr>
              <a:defRPr/>
            </a:pPr>
            <a:endParaRPr lang="en-US"/>
          </a:p>
        </p:txBody>
      </p:sp>
      <p:sp>
        <p:nvSpPr>
          <p:cNvPr id="2055" name="Rectangle 7"/>
          <p:cNvSpPr>
            <a:spLocks noGrp="1" noChangeArrowheads="1"/>
          </p:cNvSpPr>
          <p:nvPr>
            <p:ph type="sldNum" sz="quarter" idx="5"/>
          </p:nvPr>
        </p:nvSpPr>
        <p:spPr bwMode="auto">
          <a:xfrm>
            <a:off x="18091150" y="40589200"/>
            <a:ext cx="138382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152" tIns="40574" rIns="81152" bIns="40574" numCol="1" anchor="b" anchorCtr="0" compatLnSpc="1">
            <a:prstTxWarp prst="textNoShape">
              <a:avLst/>
            </a:prstTxWarp>
          </a:bodyPr>
          <a:lstStyle>
            <a:lvl1pPr algn="r">
              <a:defRPr sz="900"/>
            </a:lvl1pPr>
          </a:lstStyle>
          <a:p>
            <a:fld id="{77C1AC00-FE89-4974-882F-70D68A3531F4}" type="slidenum">
              <a:rPr lang="en-US" altLang="zh-CN"/>
              <a:pPr/>
              <a:t>‹#›</a:t>
            </a:fld>
            <a:endParaRPr lang="en-US" altLang="zh-CN"/>
          </a:p>
        </p:txBody>
      </p:sp>
    </p:spTree>
    <p:extLst>
      <p:ext uri="{BB962C8B-B14F-4D97-AF65-F5344CB8AC3E}">
        <p14:creationId xmlns:p14="http://schemas.microsoft.com/office/powerpoint/2010/main" val="12903095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30463" y="13422313"/>
            <a:ext cx="27543125" cy="9259887"/>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860925" y="24482425"/>
            <a:ext cx="22682200" cy="110426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D82AD19-F786-4446-9D73-F6CDA1C90669}" type="slidenum">
              <a:rPr lang="en-US" altLang="zh-CN"/>
              <a:pPr/>
              <a:t>‹#›</a:t>
            </a:fld>
            <a:endParaRPr lang="en-US" altLang="zh-CN"/>
          </a:p>
        </p:txBody>
      </p:sp>
    </p:spTree>
    <p:extLst>
      <p:ext uri="{BB962C8B-B14F-4D97-AF65-F5344CB8AC3E}">
        <p14:creationId xmlns:p14="http://schemas.microsoft.com/office/powerpoint/2010/main" val="211647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02480E7-6EE8-4F35-A9A6-31A97B2427A6}" type="slidenum">
              <a:rPr lang="en-US" altLang="zh-CN"/>
              <a:pPr/>
              <a:t>‹#›</a:t>
            </a:fld>
            <a:endParaRPr lang="en-US" altLang="zh-CN"/>
          </a:p>
        </p:txBody>
      </p:sp>
    </p:spTree>
    <p:extLst>
      <p:ext uri="{BB962C8B-B14F-4D97-AF65-F5344CB8AC3E}">
        <p14:creationId xmlns:p14="http://schemas.microsoft.com/office/powerpoint/2010/main" val="178607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3088600" y="3840163"/>
            <a:ext cx="6884988" cy="345646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430463" y="3840163"/>
            <a:ext cx="20505737" cy="345646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825EA14-860F-4FB0-B52A-3A3E87F06832}" type="slidenum">
              <a:rPr lang="en-US" altLang="zh-CN"/>
              <a:pPr/>
              <a:t>‹#›</a:t>
            </a:fld>
            <a:endParaRPr lang="en-US" altLang="zh-CN"/>
          </a:p>
        </p:txBody>
      </p:sp>
    </p:spTree>
    <p:extLst>
      <p:ext uri="{BB962C8B-B14F-4D97-AF65-F5344CB8AC3E}">
        <p14:creationId xmlns:p14="http://schemas.microsoft.com/office/powerpoint/2010/main" val="15874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7127815-C896-4AE1-BFBA-F6C39B5FEF50}" type="slidenum">
              <a:rPr lang="en-US" altLang="zh-CN"/>
              <a:pPr/>
              <a:t>‹#›</a:t>
            </a:fld>
            <a:endParaRPr lang="en-US" altLang="zh-CN"/>
          </a:p>
        </p:txBody>
      </p:sp>
    </p:spTree>
    <p:extLst>
      <p:ext uri="{BB962C8B-B14F-4D97-AF65-F5344CB8AC3E}">
        <p14:creationId xmlns:p14="http://schemas.microsoft.com/office/powerpoint/2010/main" val="79909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59050" y="27763788"/>
            <a:ext cx="27544713" cy="8580437"/>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559050" y="18311813"/>
            <a:ext cx="27544713" cy="9451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3F0DE44-6D49-4DBF-B35E-F483ADF416B5}" type="slidenum">
              <a:rPr lang="en-US" altLang="zh-CN"/>
              <a:pPr/>
              <a:t>‹#›</a:t>
            </a:fld>
            <a:endParaRPr lang="en-US" altLang="zh-CN"/>
          </a:p>
        </p:txBody>
      </p:sp>
    </p:spTree>
    <p:extLst>
      <p:ext uri="{BB962C8B-B14F-4D97-AF65-F5344CB8AC3E}">
        <p14:creationId xmlns:p14="http://schemas.microsoft.com/office/powerpoint/2010/main" val="114090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430463" y="12484100"/>
            <a:ext cx="13695362" cy="2592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6278225" y="12484100"/>
            <a:ext cx="13695363" cy="2592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41D5020-7A0A-42B2-8E59-AAC9931BBE6F}" type="slidenum">
              <a:rPr lang="en-US" altLang="zh-CN"/>
              <a:pPr/>
              <a:t>‹#›</a:t>
            </a:fld>
            <a:endParaRPr lang="en-US" altLang="zh-CN"/>
          </a:p>
        </p:txBody>
      </p:sp>
    </p:spTree>
    <p:extLst>
      <p:ext uri="{BB962C8B-B14F-4D97-AF65-F5344CB8AC3E}">
        <p14:creationId xmlns:p14="http://schemas.microsoft.com/office/powerpoint/2010/main" val="364185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620838" y="1730375"/>
            <a:ext cx="29162375" cy="72009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620838" y="9671050"/>
            <a:ext cx="1431607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1620838" y="13701713"/>
            <a:ext cx="1431607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6460788" y="9671050"/>
            <a:ext cx="1432242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16460788" y="13701713"/>
            <a:ext cx="1432242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CC5D574-817E-4561-8D00-4577F8193540}" type="slidenum">
              <a:rPr lang="en-US" altLang="zh-CN"/>
              <a:pPr/>
              <a:t>‹#›</a:t>
            </a:fld>
            <a:endParaRPr lang="en-US" altLang="zh-CN"/>
          </a:p>
        </p:txBody>
      </p:sp>
    </p:spTree>
    <p:extLst>
      <p:ext uri="{BB962C8B-B14F-4D97-AF65-F5344CB8AC3E}">
        <p14:creationId xmlns:p14="http://schemas.microsoft.com/office/powerpoint/2010/main" val="312057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E1D3016-AF0B-4172-9436-162E0DF4F5F3}" type="slidenum">
              <a:rPr lang="en-US" altLang="zh-CN"/>
              <a:pPr/>
              <a:t>‹#›</a:t>
            </a:fld>
            <a:endParaRPr lang="en-US" altLang="zh-CN"/>
          </a:p>
        </p:txBody>
      </p:sp>
    </p:spTree>
    <p:extLst>
      <p:ext uri="{BB962C8B-B14F-4D97-AF65-F5344CB8AC3E}">
        <p14:creationId xmlns:p14="http://schemas.microsoft.com/office/powerpoint/2010/main" val="145615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2D27F27-D3FA-40B9-8855-BC551774F179}" type="slidenum">
              <a:rPr lang="en-US" altLang="zh-CN"/>
              <a:pPr/>
              <a:t>‹#›</a:t>
            </a:fld>
            <a:endParaRPr lang="en-US" altLang="zh-CN"/>
          </a:p>
        </p:txBody>
      </p:sp>
    </p:spTree>
    <p:extLst>
      <p:ext uri="{BB962C8B-B14F-4D97-AF65-F5344CB8AC3E}">
        <p14:creationId xmlns:p14="http://schemas.microsoft.com/office/powerpoint/2010/main" val="240866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20838" y="1720850"/>
            <a:ext cx="10660062" cy="7319963"/>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2669838" y="1720850"/>
            <a:ext cx="18113375" cy="36874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620838" y="9040813"/>
            <a:ext cx="10660062" cy="295544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3143EE3-47FC-4988-9DF1-564282949FEB}" type="slidenum">
              <a:rPr lang="en-US" altLang="zh-CN"/>
              <a:pPr/>
              <a:t>‹#›</a:t>
            </a:fld>
            <a:endParaRPr lang="en-US" altLang="zh-CN"/>
          </a:p>
        </p:txBody>
      </p:sp>
    </p:spTree>
    <p:extLst>
      <p:ext uri="{BB962C8B-B14F-4D97-AF65-F5344CB8AC3E}">
        <p14:creationId xmlns:p14="http://schemas.microsoft.com/office/powerpoint/2010/main" val="881775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1588" y="30243463"/>
            <a:ext cx="19442112" cy="3570287"/>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6351588" y="3860800"/>
            <a:ext cx="19442112" cy="259222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6351588" y="33813750"/>
            <a:ext cx="19442112" cy="5070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4B677C6-AC43-4E4E-889C-CF9D55647675}" type="slidenum">
              <a:rPr lang="en-US" altLang="zh-CN"/>
              <a:pPr/>
              <a:t>‹#›</a:t>
            </a:fld>
            <a:endParaRPr lang="en-US" altLang="zh-CN"/>
          </a:p>
        </p:txBody>
      </p:sp>
    </p:spTree>
    <p:extLst>
      <p:ext uri="{BB962C8B-B14F-4D97-AF65-F5344CB8AC3E}">
        <p14:creationId xmlns:p14="http://schemas.microsoft.com/office/powerpoint/2010/main" val="4247349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30463" y="3840163"/>
            <a:ext cx="27543125"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0069" tIns="155035" rIns="310069" bIns="155035"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2430463" y="12484100"/>
            <a:ext cx="27543125" cy="259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0069" tIns="155035" rIns="310069" bIns="155035"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2430463" y="39365238"/>
            <a:ext cx="6751637"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0069" tIns="155035" rIns="310069" bIns="155035" numCol="1" anchor="t" anchorCtr="0" compatLnSpc="1">
            <a:prstTxWarp prst="textNoShape">
              <a:avLst/>
            </a:prstTxWarp>
          </a:bodyPr>
          <a:lstStyle>
            <a:lvl1pPr algn="l">
              <a:defRPr sz="4700">
                <a:ea typeface="宋体" pitchFamily="2" charset="-122"/>
              </a:defRPr>
            </a:lvl1pPr>
          </a:lstStyle>
          <a:p>
            <a:pPr>
              <a:defRPr/>
            </a:pPr>
            <a:endParaRPr lang="en-US"/>
          </a:p>
        </p:txBody>
      </p:sp>
      <p:sp>
        <p:nvSpPr>
          <p:cNvPr id="1029" name="Rectangle 5"/>
          <p:cNvSpPr>
            <a:spLocks noGrp="1" noChangeArrowheads="1"/>
          </p:cNvSpPr>
          <p:nvPr>
            <p:ph type="ftr" sz="quarter" idx="3"/>
          </p:nvPr>
        </p:nvSpPr>
        <p:spPr bwMode="auto">
          <a:xfrm>
            <a:off x="11071225" y="39365238"/>
            <a:ext cx="102616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0069" tIns="155035" rIns="310069" bIns="155035" numCol="1" anchor="t" anchorCtr="0" compatLnSpc="1">
            <a:prstTxWarp prst="textNoShape">
              <a:avLst/>
            </a:prstTxWarp>
          </a:bodyPr>
          <a:lstStyle>
            <a:lvl1pPr algn="ctr">
              <a:defRPr sz="4700">
                <a:ea typeface="宋体" pitchFamily="2" charset="-122"/>
              </a:defRPr>
            </a:lvl1pPr>
          </a:lstStyle>
          <a:p>
            <a:pPr>
              <a:defRPr/>
            </a:pPr>
            <a:endParaRPr lang="en-US"/>
          </a:p>
        </p:txBody>
      </p:sp>
      <p:sp>
        <p:nvSpPr>
          <p:cNvPr id="1030" name="Rectangle 6"/>
          <p:cNvSpPr>
            <a:spLocks noGrp="1" noChangeArrowheads="1"/>
          </p:cNvSpPr>
          <p:nvPr>
            <p:ph type="sldNum" sz="quarter" idx="4"/>
          </p:nvPr>
        </p:nvSpPr>
        <p:spPr bwMode="auto">
          <a:xfrm>
            <a:off x="23225125" y="39365238"/>
            <a:ext cx="6748463"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0069" tIns="155035" rIns="310069" bIns="155035" numCol="1" anchor="t" anchorCtr="0" compatLnSpc="1">
            <a:prstTxWarp prst="textNoShape">
              <a:avLst/>
            </a:prstTxWarp>
          </a:bodyPr>
          <a:lstStyle>
            <a:lvl1pPr algn="r">
              <a:defRPr sz="4700">
                <a:ea typeface="宋体" panose="02010600030101010101" pitchFamily="2" charset="-122"/>
              </a:defRPr>
            </a:lvl1pPr>
          </a:lstStyle>
          <a:p>
            <a:fld id="{F1C26149-A4CA-4BF3-A418-5758BE2E3DFD}"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mj-ea"/>
          <a:cs typeface="+mj-cs"/>
        </a:defRPr>
      </a:lvl1pPr>
      <a:lvl2pPr algn="ctr" defTabSz="3100388" rtl="0" eaLnBrk="0" fontAlgn="base" hangingPunct="0">
        <a:spcBef>
          <a:spcPct val="0"/>
        </a:spcBef>
        <a:spcAft>
          <a:spcPct val="0"/>
        </a:spcAft>
        <a:defRPr sz="14900">
          <a:solidFill>
            <a:schemeClr val="tx2"/>
          </a:solidFill>
          <a:latin typeface="Times New Roman" pitchFamily="18" charset="0"/>
        </a:defRPr>
      </a:lvl2pPr>
      <a:lvl3pPr algn="ctr" defTabSz="3100388" rtl="0" eaLnBrk="0" fontAlgn="base" hangingPunct="0">
        <a:spcBef>
          <a:spcPct val="0"/>
        </a:spcBef>
        <a:spcAft>
          <a:spcPct val="0"/>
        </a:spcAft>
        <a:defRPr sz="14900">
          <a:solidFill>
            <a:schemeClr val="tx2"/>
          </a:solidFill>
          <a:latin typeface="Times New Roman" pitchFamily="18" charset="0"/>
        </a:defRPr>
      </a:lvl3pPr>
      <a:lvl4pPr algn="ctr" defTabSz="3100388" rtl="0" eaLnBrk="0" fontAlgn="base" hangingPunct="0">
        <a:spcBef>
          <a:spcPct val="0"/>
        </a:spcBef>
        <a:spcAft>
          <a:spcPct val="0"/>
        </a:spcAft>
        <a:defRPr sz="14900">
          <a:solidFill>
            <a:schemeClr val="tx2"/>
          </a:solidFill>
          <a:latin typeface="Times New Roman" pitchFamily="18" charset="0"/>
        </a:defRPr>
      </a:lvl4pPr>
      <a:lvl5pPr algn="ctr" defTabSz="3100388" rtl="0" eaLnBrk="0" fontAlgn="base" hangingPunct="0">
        <a:spcBef>
          <a:spcPct val="0"/>
        </a:spcBef>
        <a:spcAft>
          <a:spcPct val="0"/>
        </a:spcAft>
        <a:defRPr sz="14900">
          <a:solidFill>
            <a:schemeClr val="tx2"/>
          </a:solidFill>
          <a:latin typeface="Times New Roman" pitchFamily="18" charset="0"/>
        </a:defRPr>
      </a:lvl5pPr>
      <a:lvl6pPr marL="457200" algn="ctr" defTabSz="3100388" rtl="0" eaLnBrk="0" fontAlgn="base" hangingPunct="0">
        <a:spcBef>
          <a:spcPct val="0"/>
        </a:spcBef>
        <a:spcAft>
          <a:spcPct val="0"/>
        </a:spcAft>
        <a:defRPr sz="14900">
          <a:solidFill>
            <a:schemeClr val="tx2"/>
          </a:solidFill>
          <a:latin typeface="Times New Roman" pitchFamily="18" charset="0"/>
        </a:defRPr>
      </a:lvl6pPr>
      <a:lvl7pPr marL="914400" algn="ctr" defTabSz="3100388" rtl="0" eaLnBrk="0" fontAlgn="base" hangingPunct="0">
        <a:spcBef>
          <a:spcPct val="0"/>
        </a:spcBef>
        <a:spcAft>
          <a:spcPct val="0"/>
        </a:spcAft>
        <a:defRPr sz="14900">
          <a:solidFill>
            <a:schemeClr val="tx2"/>
          </a:solidFill>
          <a:latin typeface="Times New Roman" pitchFamily="18" charset="0"/>
        </a:defRPr>
      </a:lvl7pPr>
      <a:lvl8pPr marL="1371600" algn="ctr" defTabSz="3100388" rtl="0" eaLnBrk="0" fontAlgn="base" hangingPunct="0">
        <a:spcBef>
          <a:spcPct val="0"/>
        </a:spcBef>
        <a:spcAft>
          <a:spcPct val="0"/>
        </a:spcAft>
        <a:defRPr sz="14900">
          <a:solidFill>
            <a:schemeClr val="tx2"/>
          </a:solidFill>
          <a:latin typeface="Times New Roman" pitchFamily="18" charset="0"/>
        </a:defRPr>
      </a:lvl8pPr>
      <a:lvl9pPr marL="1828800" algn="ctr" defTabSz="3100388" rtl="0" eaLnBrk="0" fontAlgn="base" hangingPunct="0">
        <a:spcBef>
          <a:spcPct val="0"/>
        </a:spcBef>
        <a:spcAft>
          <a:spcPct val="0"/>
        </a:spcAft>
        <a:defRPr sz="14900">
          <a:solidFill>
            <a:schemeClr val="tx2"/>
          </a:solidFill>
          <a:latin typeface="Times New Roman" pitchFamily="18"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mn-ea"/>
          <a:cs typeface="+mn-cs"/>
        </a:defRPr>
      </a:lvl1pPr>
      <a:lvl2pPr marL="2519363" indent="-968375" algn="l" defTabSz="3100388" rtl="0" eaLnBrk="0" fontAlgn="base" hangingPunct="0">
        <a:spcBef>
          <a:spcPct val="20000"/>
        </a:spcBef>
        <a:spcAft>
          <a:spcPct val="0"/>
        </a:spcAft>
        <a:buChar char="–"/>
        <a:defRPr sz="9500">
          <a:solidFill>
            <a:schemeClr val="tx1"/>
          </a:solidFill>
          <a:latin typeface="+mn-lt"/>
        </a:defRPr>
      </a:lvl2pPr>
      <a:lvl3pPr marL="3875088" indent="-774700" algn="l" defTabSz="3100388" rtl="0" eaLnBrk="0" fontAlgn="base" hangingPunct="0">
        <a:spcBef>
          <a:spcPct val="20000"/>
        </a:spcBef>
        <a:spcAft>
          <a:spcPct val="0"/>
        </a:spcAft>
        <a:buChar char="•"/>
        <a:defRPr sz="8100">
          <a:solidFill>
            <a:schemeClr val="tx1"/>
          </a:solidFill>
          <a:latin typeface="+mn-lt"/>
        </a:defRPr>
      </a:lvl3pPr>
      <a:lvl4pPr marL="5426075" indent="-774700" algn="l" defTabSz="3100388" rtl="0" eaLnBrk="0" fontAlgn="base" hangingPunct="0">
        <a:spcBef>
          <a:spcPct val="20000"/>
        </a:spcBef>
        <a:spcAft>
          <a:spcPct val="0"/>
        </a:spcAft>
        <a:buChar char="–"/>
        <a:defRPr sz="6800">
          <a:solidFill>
            <a:schemeClr val="tx1"/>
          </a:solidFill>
          <a:latin typeface="+mn-lt"/>
        </a:defRPr>
      </a:lvl4pPr>
      <a:lvl5pPr marL="6975475" indent="-773113" algn="l" defTabSz="3100388" rtl="0" eaLnBrk="0" fontAlgn="base" hangingPunct="0">
        <a:spcBef>
          <a:spcPct val="20000"/>
        </a:spcBef>
        <a:spcAft>
          <a:spcPct val="0"/>
        </a:spcAft>
        <a:buChar char="»"/>
        <a:defRPr sz="6800">
          <a:solidFill>
            <a:schemeClr val="tx1"/>
          </a:solidFill>
          <a:latin typeface="+mn-lt"/>
        </a:defRPr>
      </a:lvl5pPr>
      <a:lvl6pPr marL="7432675" indent="-773113" algn="l" defTabSz="3100388" rtl="0" eaLnBrk="0" fontAlgn="base" hangingPunct="0">
        <a:spcBef>
          <a:spcPct val="20000"/>
        </a:spcBef>
        <a:spcAft>
          <a:spcPct val="0"/>
        </a:spcAft>
        <a:buChar char="»"/>
        <a:defRPr sz="6800">
          <a:solidFill>
            <a:schemeClr val="tx1"/>
          </a:solidFill>
          <a:latin typeface="+mn-lt"/>
        </a:defRPr>
      </a:lvl6pPr>
      <a:lvl7pPr marL="7889875" indent="-773113" algn="l" defTabSz="3100388" rtl="0" eaLnBrk="0" fontAlgn="base" hangingPunct="0">
        <a:spcBef>
          <a:spcPct val="20000"/>
        </a:spcBef>
        <a:spcAft>
          <a:spcPct val="0"/>
        </a:spcAft>
        <a:buChar char="»"/>
        <a:defRPr sz="6800">
          <a:solidFill>
            <a:schemeClr val="tx1"/>
          </a:solidFill>
          <a:latin typeface="+mn-lt"/>
        </a:defRPr>
      </a:lvl7pPr>
      <a:lvl8pPr marL="8347075" indent="-773113" algn="l" defTabSz="3100388" rtl="0" eaLnBrk="0" fontAlgn="base" hangingPunct="0">
        <a:spcBef>
          <a:spcPct val="20000"/>
        </a:spcBef>
        <a:spcAft>
          <a:spcPct val="0"/>
        </a:spcAft>
        <a:buChar char="»"/>
        <a:defRPr sz="6800">
          <a:solidFill>
            <a:schemeClr val="tx1"/>
          </a:solidFill>
          <a:latin typeface="+mn-lt"/>
        </a:defRPr>
      </a:lvl8pPr>
      <a:lvl9pPr marL="8804275" indent="-773113" algn="l" defTabSz="3100388" rtl="0" eaLnBrk="0" fontAlgn="base" hangingPunct="0">
        <a:spcBef>
          <a:spcPct val="20000"/>
        </a:spcBef>
        <a:spcAft>
          <a:spcPct val="0"/>
        </a:spcAft>
        <a:buChar char="»"/>
        <a:defRPr sz="68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26"/>
          <p:cNvSpPr>
            <a:spLocks noChangeArrowheads="1"/>
          </p:cNvSpPr>
          <p:nvPr/>
        </p:nvSpPr>
        <p:spPr bwMode="auto">
          <a:xfrm>
            <a:off x="0" y="0"/>
            <a:ext cx="32404050" cy="43287950"/>
          </a:xfrm>
          <a:prstGeom prst="rect">
            <a:avLst/>
          </a:prstGeom>
          <a:gradFill rotWithShape="1">
            <a:gsLst>
              <a:gs pos="0">
                <a:srgbClr val="52529A"/>
              </a:gs>
              <a:gs pos="50000">
                <a:srgbClr val="7979DD"/>
              </a:gs>
              <a:gs pos="100000">
                <a:srgbClr val="9191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9568" tIns="34784" rIns="69568" bIns="34784" anchor="ctr"/>
          <a:lstStyle>
            <a:lvl1pPr defTabSz="695325" eaLnBrk="0" hangingPunct="0">
              <a:defRPr sz="2800">
                <a:solidFill>
                  <a:schemeClr val="tx1"/>
                </a:solidFill>
                <a:latin typeface="Times New Roman" panose="02020603050405020304" pitchFamily="18" charset="0"/>
              </a:defRPr>
            </a:lvl1pPr>
            <a:lvl2pPr marL="742950" indent="-285750" defTabSz="695325" eaLnBrk="0" hangingPunct="0">
              <a:defRPr sz="2800">
                <a:solidFill>
                  <a:schemeClr val="tx1"/>
                </a:solidFill>
                <a:latin typeface="Times New Roman" panose="02020603050405020304" pitchFamily="18" charset="0"/>
              </a:defRPr>
            </a:lvl2pPr>
            <a:lvl3pPr marL="1143000" indent="-228600" defTabSz="695325" eaLnBrk="0" hangingPunct="0">
              <a:defRPr sz="2800">
                <a:solidFill>
                  <a:schemeClr val="tx1"/>
                </a:solidFill>
                <a:latin typeface="Times New Roman" panose="02020603050405020304" pitchFamily="18" charset="0"/>
              </a:defRPr>
            </a:lvl3pPr>
            <a:lvl4pPr marL="1600200" indent="-228600" defTabSz="695325" eaLnBrk="0" hangingPunct="0">
              <a:defRPr sz="2800">
                <a:solidFill>
                  <a:schemeClr val="tx1"/>
                </a:solidFill>
                <a:latin typeface="Times New Roman" panose="02020603050405020304" pitchFamily="18" charset="0"/>
              </a:defRPr>
            </a:lvl4pPr>
            <a:lvl5pPr marL="2057400" indent="-228600" defTabSz="695325" eaLnBrk="0" hangingPunct="0">
              <a:defRPr sz="2800">
                <a:solidFill>
                  <a:schemeClr val="tx1"/>
                </a:solidFill>
                <a:latin typeface="Times New Roman" panose="02020603050405020304" pitchFamily="18" charset="0"/>
              </a:defRPr>
            </a:lvl5pPr>
            <a:lvl6pPr marL="2514600" indent="-228600" algn="just" defTabSz="695325"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defTabSz="695325"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defTabSz="695325"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defTabSz="695325"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endParaRPr lang="zh-CN" altLang="en-US" sz="2400" dirty="0">
              <a:latin typeface="Helvetica" panose="020B0604020202020204" pitchFamily="34" charset="0"/>
              <a:ea typeface="宋体" panose="02010600030101010101" pitchFamily="2" charset="-122"/>
            </a:endParaRPr>
          </a:p>
        </p:txBody>
      </p:sp>
      <p:sp>
        <p:nvSpPr>
          <p:cNvPr id="2051" name="AutoShape 327"/>
          <p:cNvSpPr>
            <a:spLocks noChangeArrowheads="1"/>
          </p:cNvSpPr>
          <p:nvPr/>
        </p:nvSpPr>
        <p:spPr bwMode="auto">
          <a:xfrm>
            <a:off x="1042989" y="7916862"/>
            <a:ext cx="15060612" cy="34362106"/>
          </a:xfrm>
          <a:prstGeom prst="roundRect">
            <a:avLst>
              <a:gd name="adj" fmla="val 5144"/>
            </a:avLst>
          </a:prstGeom>
          <a:solidFill>
            <a:srgbClr val="9999FF"/>
          </a:solidFill>
          <a:ln w="9525">
            <a:solidFill>
              <a:schemeClr val="tx1"/>
            </a:solidFill>
            <a:round/>
            <a:headEnd/>
            <a:tailEnd/>
          </a:ln>
        </p:spPr>
        <p:txBody>
          <a:bodyPr wrap="none" lIns="90170" tIns="46990" rIns="90170" bIns="46990"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endParaRPr lang="zh-CN" altLang="en-US" sz="2400">
              <a:latin typeface="Helvetica" panose="020B0604020202020204" pitchFamily="34" charset="0"/>
              <a:ea typeface="宋体" panose="02010600030101010101" pitchFamily="2" charset="-122"/>
            </a:endParaRPr>
          </a:p>
        </p:txBody>
      </p:sp>
      <p:sp>
        <p:nvSpPr>
          <p:cNvPr id="2052" name="AutoShape 322"/>
          <p:cNvSpPr>
            <a:spLocks noChangeArrowheads="1"/>
          </p:cNvSpPr>
          <p:nvPr/>
        </p:nvSpPr>
        <p:spPr bwMode="auto">
          <a:xfrm>
            <a:off x="1462672" y="1368425"/>
            <a:ext cx="30076775" cy="5718175"/>
          </a:xfrm>
          <a:prstGeom prst="roundRect">
            <a:avLst>
              <a:gd name="adj" fmla="val 16667"/>
            </a:avLst>
          </a:prstGeom>
          <a:solidFill>
            <a:srgbClr val="9999FF"/>
          </a:solidFill>
          <a:ln w="9525">
            <a:solidFill>
              <a:schemeClr val="tx1"/>
            </a:solidFill>
            <a:round/>
            <a:headEnd/>
            <a:tailEnd/>
          </a:ln>
        </p:spPr>
        <p:txBody>
          <a:bodyPr wrap="none" lIns="90170" tIns="46990" rIns="90170" bIns="46990"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endParaRPr lang="zh-CN" altLang="en-US" sz="2400" dirty="0">
              <a:latin typeface="Helvetica" panose="020B0604020202020204" pitchFamily="34" charset="0"/>
              <a:ea typeface="宋体" panose="02010600030101010101" pitchFamily="2" charset="-122"/>
            </a:endParaRPr>
          </a:p>
        </p:txBody>
      </p:sp>
      <p:sp>
        <p:nvSpPr>
          <p:cNvPr id="2053" name="Text Box 5"/>
          <p:cNvSpPr txBox="1">
            <a:spLocks noChangeArrowheads="1"/>
          </p:cNvSpPr>
          <p:nvPr/>
        </p:nvSpPr>
        <p:spPr bwMode="auto">
          <a:xfrm>
            <a:off x="1126332" y="14618722"/>
            <a:ext cx="73596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indent="190500"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eaLnBrk="1" hangingPunct="1">
              <a:spcBef>
                <a:spcPct val="50000"/>
              </a:spcBef>
            </a:pPr>
            <a:r>
              <a:rPr lang="en-US" altLang="zh-CN" sz="4800" b="1" dirty="0">
                <a:ea typeface="宋体" panose="02010600030101010101" pitchFamily="2" charset="-122"/>
              </a:rPr>
              <a:t>1.</a:t>
            </a:r>
            <a:r>
              <a:rPr lang="zh-CN" altLang="en-US" sz="4800" b="1" dirty="0">
                <a:ea typeface="宋体" panose="02010600030101010101" pitchFamily="2" charset="-122"/>
              </a:rPr>
              <a:t> INTRODUCTION</a:t>
            </a:r>
          </a:p>
        </p:txBody>
      </p:sp>
      <p:sp>
        <p:nvSpPr>
          <p:cNvPr id="2054" name="Rectangle 582"/>
          <p:cNvSpPr>
            <a:spLocks noChangeArrowheads="1"/>
          </p:cNvSpPr>
          <p:nvPr/>
        </p:nvSpPr>
        <p:spPr bwMode="auto">
          <a:xfrm>
            <a:off x="0" y="17907000"/>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endParaRPr lang="zh-CN" altLang="en-US" sz="2400">
              <a:latin typeface="Helvetica" panose="020B0604020202020204" pitchFamily="34" charset="0"/>
              <a:ea typeface="宋体" panose="02010600030101010101" pitchFamily="2" charset="-122"/>
            </a:endParaRPr>
          </a:p>
        </p:txBody>
      </p:sp>
      <p:sp>
        <p:nvSpPr>
          <p:cNvPr id="2055" name="Rectangle 584"/>
          <p:cNvSpPr>
            <a:spLocks noChangeArrowheads="1"/>
          </p:cNvSpPr>
          <p:nvPr/>
        </p:nvSpPr>
        <p:spPr bwMode="auto">
          <a:xfrm>
            <a:off x="0" y="-214313"/>
            <a:ext cx="184150" cy="444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endParaRPr lang="zh-CN" altLang="en-US" sz="2400">
              <a:latin typeface="Helvetica" panose="020B0604020202020204" pitchFamily="34" charset="0"/>
              <a:ea typeface="宋体" panose="02010600030101010101" pitchFamily="2" charset="-122"/>
            </a:endParaRPr>
          </a:p>
        </p:txBody>
      </p:sp>
      <p:sp>
        <p:nvSpPr>
          <p:cNvPr id="2056" name="Rectangle 586"/>
          <p:cNvSpPr>
            <a:spLocks noChangeArrowheads="1"/>
          </p:cNvSpPr>
          <p:nvPr/>
        </p:nvSpPr>
        <p:spPr bwMode="auto">
          <a:xfrm>
            <a:off x="1623219" y="1768427"/>
            <a:ext cx="2904013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ctr" eaLnBrk="1" hangingPunct="1"/>
            <a:r>
              <a:rPr lang="en-US" altLang="zh-CN" sz="7200" b="1" dirty="0">
                <a:ea typeface="宋体" panose="02010600030101010101" pitchFamily="2" charset="-122"/>
              </a:rPr>
              <a:t> </a:t>
            </a:r>
            <a:r>
              <a:rPr lang="en-US" altLang="zh-CN" sz="7200" b="1" dirty="0">
                <a:ea typeface="宋体" panose="02010600030101010101" pitchFamily="2" charset="-122"/>
              </a:rPr>
              <a:t>Numerical investigation of thermal stratification in horizontal solar </a:t>
            </a:r>
            <a:r>
              <a:rPr lang="en-US" altLang="zh-CN" sz="7200" b="1" dirty="0" smtClean="0">
                <a:ea typeface="宋体" panose="02010600030101010101" pitchFamily="2" charset="-122"/>
              </a:rPr>
              <a:t>water tank</a:t>
            </a:r>
            <a:endParaRPr lang="en-US" altLang="zh-CN" sz="7200" b="1" dirty="0">
              <a:ea typeface="宋体" panose="02010600030101010101" pitchFamily="2" charset="-122"/>
            </a:endParaRPr>
          </a:p>
        </p:txBody>
      </p:sp>
      <p:sp>
        <p:nvSpPr>
          <p:cNvPr id="2057" name="Rectangle 587"/>
          <p:cNvSpPr>
            <a:spLocks noChangeArrowheads="1"/>
          </p:cNvSpPr>
          <p:nvPr/>
        </p:nvSpPr>
        <p:spPr bwMode="auto">
          <a:xfrm>
            <a:off x="4433095" y="3849867"/>
            <a:ext cx="2334101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ctr" eaLnBrk="1" hangingPunct="1"/>
            <a:r>
              <a:rPr lang="en-US" altLang="zh-CN" sz="4800" dirty="0" err="1">
                <a:ea typeface="宋体" panose="02010600030101010101" pitchFamily="2" charset="-122"/>
              </a:rPr>
              <a:t>Qiong</a:t>
            </a:r>
            <a:r>
              <a:rPr lang="en-US" altLang="zh-CN" sz="4800" dirty="0">
                <a:ea typeface="宋体" panose="02010600030101010101" pitchFamily="2" charset="-122"/>
              </a:rPr>
              <a:t> Li, </a:t>
            </a:r>
            <a:r>
              <a:rPr lang="en-US" altLang="zh-CN" sz="4800" dirty="0" err="1">
                <a:ea typeface="宋体" panose="02010600030101010101" pitchFamily="2" charset="-122"/>
              </a:rPr>
              <a:t>Wenfeng</a:t>
            </a:r>
            <a:r>
              <a:rPr lang="en-US" altLang="zh-CN" sz="4800" dirty="0">
                <a:ea typeface="宋体" panose="02010600030101010101" pitchFamily="2" charset="-122"/>
              </a:rPr>
              <a:t> </a:t>
            </a:r>
            <a:r>
              <a:rPr lang="en-US" altLang="zh-CN" sz="4800" dirty="0" smtClean="0">
                <a:ea typeface="宋体" panose="02010600030101010101" pitchFamily="2" charset="-122"/>
              </a:rPr>
              <a:t>Gao*, </a:t>
            </a:r>
            <a:r>
              <a:rPr lang="en-US" altLang="zh-CN" sz="4800" dirty="0" err="1">
                <a:ea typeface="宋体" panose="02010600030101010101" pitchFamily="2" charset="-122"/>
              </a:rPr>
              <a:t>Wenxian</a:t>
            </a:r>
            <a:r>
              <a:rPr lang="en-US" altLang="zh-CN" sz="4800" dirty="0">
                <a:ea typeface="宋体" panose="02010600030101010101" pitchFamily="2" charset="-122"/>
              </a:rPr>
              <a:t> </a:t>
            </a:r>
            <a:r>
              <a:rPr lang="en-US" altLang="zh-CN" sz="4800" dirty="0" smtClean="0">
                <a:ea typeface="宋体" panose="02010600030101010101" pitchFamily="2" charset="-122"/>
              </a:rPr>
              <a:t> Lin</a:t>
            </a:r>
          </a:p>
          <a:p>
            <a:pPr algn="ctr" eaLnBrk="1" hangingPunct="1"/>
            <a:r>
              <a:rPr lang="en-US" altLang="zh-CN" sz="4800" dirty="0">
                <a:ea typeface="宋体" panose="02010600030101010101" pitchFamily="2" charset="-122"/>
              </a:rPr>
              <a:t>Solar Energy Research Institute, Yunnan Normal University, Kunming, Yunnan </a:t>
            </a:r>
            <a:r>
              <a:rPr lang="en-US" altLang="zh-CN" sz="4800" dirty="0" smtClean="0">
                <a:ea typeface="宋体" panose="02010600030101010101" pitchFamily="2" charset="-122"/>
              </a:rPr>
              <a:t>650500, China liqiong@ynnu.edu.cn </a:t>
            </a:r>
            <a:endParaRPr lang="en-US" altLang="zh-CN" sz="4800" dirty="0">
              <a:ea typeface="宋体" panose="02010600030101010101" pitchFamily="2" charset="-122"/>
            </a:endParaRPr>
          </a:p>
        </p:txBody>
      </p:sp>
      <p:sp>
        <p:nvSpPr>
          <p:cNvPr id="2058" name="AutoShape 327"/>
          <p:cNvSpPr>
            <a:spLocks noChangeArrowheads="1"/>
          </p:cNvSpPr>
          <p:nvPr/>
        </p:nvSpPr>
        <p:spPr bwMode="auto">
          <a:xfrm>
            <a:off x="16728281" y="7877688"/>
            <a:ext cx="15051087" cy="34362106"/>
          </a:xfrm>
          <a:prstGeom prst="roundRect">
            <a:avLst>
              <a:gd name="adj" fmla="val 5144"/>
            </a:avLst>
          </a:prstGeom>
          <a:solidFill>
            <a:srgbClr val="9999FF"/>
          </a:solidFill>
          <a:ln w="9525">
            <a:solidFill>
              <a:schemeClr val="tx1"/>
            </a:solidFill>
            <a:round/>
            <a:headEnd/>
            <a:tailEnd/>
          </a:ln>
        </p:spPr>
        <p:txBody>
          <a:bodyPr wrap="none" lIns="90170" tIns="46990" rIns="90170" bIns="46990"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r>
              <a:rPr lang="zh-CN" altLang="en-US" sz="2400" b="1" smtClean="0">
                <a:latin typeface="Helvetica" panose="020B0604020202020204" pitchFamily="34" charset="0"/>
                <a:ea typeface="宋体" panose="02010600030101010101" pitchFamily="2" charset="-122"/>
              </a:rPr>
              <a:t> </a:t>
            </a:r>
            <a:endParaRPr lang="zh-CN" altLang="en-US" sz="2400" b="1" dirty="0">
              <a:latin typeface="Helvetica" panose="020B0604020202020204" pitchFamily="34" charset="0"/>
              <a:ea typeface="宋体" panose="02010600030101010101" pitchFamily="2" charset="-122"/>
            </a:endParaRPr>
          </a:p>
        </p:txBody>
      </p:sp>
      <p:sp>
        <p:nvSpPr>
          <p:cNvPr id="2060" name="Rectangle 607"/>
          <p:cNvSpPr>
            <a:spLocks noChangeArrowheads="1"/>
          </p:cNvSpPr>
          <p:nvPr/>
        </p:nvSpPr>
        <p:spPr bwMode="auto">
          <a:xfrm>
            <a:off x="17146590" y="37346955"/>
            <a:ext cx="76200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056" tIns="152352" bIns="76176" anchor="ct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r>
              <a:rPr lang="en-US" altLang="zh-CN" sz="4800" b="1" dirty="0" smtClean="0">
                <a:ea typeface="宋体" panose="02010600030101010101" pitchFamily="2" charset="-122"/>
              </a:rPr>
              <a:t>4. </a:t>
            </a:r>
            <a:r>
              <a:rPr lang="en-US" altLang="zh-CN" sz="4800" b="1" dirty="0">
                <a:ea typeface="宋体" panose="02010600030101010101" pitchFamily="2" charset="-122"/>
              </a:rPr>
              <a:t>C</a:t>
            </a:r>
            <a:r>
              <a:rPr lang="zh-CN" altLang="en-US" sz="4800" b="1" dirty="0">
                <a:ea typeface="宋体" panose="02010600030101010101" pitchFamily="2" charset="-122"/>
              </a:rPr>
              <a:t>ONCLUSION</a:t>
            </a:r>
          </a:p>
        </p:txBody>
      </p:sp>
      <p:sp>
        <p:nvSpPr>
          <p:cNvPr id="2061" name="TextBox 80"/>
          <p:cNvSpPr txBox="1">
            <a:spLocks noChangeArrowheads="1"/>
          </p:cNvSpPr>
          <p:nvPr/>
        </p:nvSpPr>
        <p:spPr bwMode="auto">
          <a:xfrm>
            <a:off x="17228379" y="38531230"/>
            <a:ext cx="138938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85750" indent="-285750" defTabSz="695325" eaLnBrk="0" hangingPunct="0">
              <a:tabLst>
                <a:tab pos="381000" algn="l"/>
                <a:tab pos="400050" algn="l"/>
              </a:tabLst>
              <a:defRPr sz="2800">
                <a:solidFill>
                  <a:schemeClr val="tx1"/>
                </a:solidFill>
                <a:latin typeface="Times New Roman" panose="02020603050405020304" pitchFamily="18" charset="0"/>
              </a:defRPr>
            </a:lvl1pPr>
            <a:lvl2pPr marL="742950" indent="-285750" defTabSz="695325" eaLnBrk="0" hangingPunct="0">
              <a:tabLst>
                <a:tab pos="381000" algn="l"/>
                <a:tab pos="400050" algn="l"/>
              </a:tabLst>
              <a:defRPr sz="2800">
                <a:solidFill>
                  <a:schemeClr val="tx1"/>
                </a:solidFill>
                <a:latin typeface="Times New Roman" panose="02020603050405020304" pitchFamily="18" charset="0"/>
              </a:defRPr>
            </a:lvl2pPr>
            <a:lvl3pPr marL="1143000" indent="-228600" defTabSz="695325" eaLnBrk="0" hangingPunct="0">
              <a:tabLst>
                <a:tab pos="381000" algn="l"/>
                <a:tab pos="400050" algn="l"/>
              </a:tabLst>
              <a:defRPr sz="2800">
                <a:solidFill>
                  <a:schemeClr val="tx1"/>
                </a:solidFill>
                <a:latin typeface="Times New Roman" panose="02020603050405020304" pitchFamily="18" charset="0"/>
              </a:defRPr>
            </a:lvl3pPr>
            <a:lvl4pPr marL="1600200" indent="-228600" defTabSz="695325" eaLnBrk="0" hangingPunct="0">
              <a:tabLst>
                <a:tab pos="381000" algn="l"/>
                <a:tab pos="400050" algn="l"/>
              </a:tabLst>
              <a:defRPr sz="2800">
                <a:solidFill>
                  <a:schemeClr val="tx1"/>
                </a:solidFill>
                <a:latin typeface="Times New Roman" panose="02020603050405020304" pitchFamily="18" charset="0"/>
              </a:defRPr>
            </a:lvl4pPr>
            <a:lvl5pPr marL="2057400" indent="-228600" defTabSz="695325" eaLnBrk="0" hangingPunct="0">
              <a:tabLst>
                <a:tab pos="381000" algn="l"/>
                <a:tab pos="400050" algn="l"/>
              </a:tabLst>
              <a:defRPr sz="2800">
                <a:solidFill>
                  <a:schemeClr val="tx1"/>
                </a:solidFill>
                <a:latin typeface="Times New Roman" panose="02020603050405020304" pitchFamily="18" charset="0"/>
              </a:defRPr>
            </a:lvl5pPr>
            <a:lvl6pPr marL="25146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6pPr>
            <a:lvl7pPr marL="29718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7pPr>
            <a:lvl8pPr marL="34290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8pPr>
            <a:lvl9pPr marL="38862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9pPr>
          </a:lstStyle>
          <a:p>
            <a:pPr eaLnBrk="1" hangingPunct="1">
              <a:spcBef>
                <a:spcPct val="50000"/>
              </a:spcBef>
            </a:pPr>
            <a:r>
              <a:rPr lang="en-US" altLang="zh-CN" sz="3200" dirty="0">
                <a:ea typeface="宋体" panose="02010600030101010101" pitchFamily="2" charset="-122"/>
              </a:rPr>
              <a:t> </a:t>
            </a:r>
            <a:r>
              <a:rPr lang="en-US" altLang="zh-CN" sz="3200" dirty="0" smtClean="0">
                <a:ea typeface="宋体" panose="02010600030101010101" pitchFamily="2" charset="-122"/>
              </a:rPr>
              <a:t>      </a:t>
            </a:r>
            <a:r>
              <a:rPr lang="en-US" altLang="zh-CN" sz="3600" dirty="0">
                <a:ea typeface="宋体" panose="02010600030101010101" pitchFamily="2" charset="-122"/>
              </a:rPr>
              <a:t>The transient thermal stratification of solar water tank is simulated by </a:t>
            </a:r>
            <a:r>
              <a:rPr lang="en-US" altLang="zh-CN" sz="3600" dirty="0" err="1">
                <a:ea typeface="宋体" panose="02010600030101010101" pitchFamily="2" charset="-122"/>
              </a:rPr>
              <a:t>CFD</a:t>
            </a:r>
            <a:r>
              <a:rPr lang="en-US" altLang="zh-CN" sz="3600" dirty="0">
                <a:ea typeface="宋体" panose="02010600030101010101" pitchFamily="2" charset="-122"/>
              </a:rPr>
              <a:t>, the results showed the temperature stratification in water tank dynamically. </a:t>
            </a:r>
            <a:endParaRPr lang="en-US" altLang="zh-CN" sz="3600" dirty="0">
              <a:ea typeface="宋体" panose="02010600030101010101" pitchFamily="2" charset="-122"/>
            </a:endParaRPr>
          </a:p>
        </p:txBody>
      </p:sp>
      <p:sp>
        <p:nvSpPr>
          <p:cNvPr id="2065" name="Text Box 20"/>
          <p:cNvSpPr txBox="1">
            <a:spLocks noChangeArrowheads="1"/>
          </p:cNvSpPr>
          <p:nvPr/>
        </p:nvSpPr>
        <p:spPr bwMode="auto">
          <a:xfrm>
            <a:off x="1335088" y="15655360"/>
            <a:ext cx="13731875" cy="4524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indent="190500"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eaLnBrk="1" hangingPunct="1">
              <a:spcBef>
                <a:spcPct val="50000"/>
              </a:spcBef>
            </a:pPr>
            <a:r>
              <a:rPr lang="en-US" altLang="zh-CN" sz="3600" dirty="0">
                <a:ea typeface="宋体" panose="02010600030101010101" pitchFamily="2" charset="-122"/>
              </a:rPr>
              <a:t>When solar water heating system is in the heating state, the high temperature water rises to the top of the water tank, and the low temperature water sinks to the bottom of the water tank, thus forming different degrees of thermal stratification in the heat storage tank. Reasonable use of the thermal stratification of water tank can reduce the inlet temperature of solar collector and improve the efficiency of the collector. It can also increase the high temperature water that can be used, so as to improve the system efficiency of solar energy utilization [1,2]. </a:t>
            </a:r>
            <a:endParaRPr lang="en-US" altLang="zh-CN" sz="3600" dirty="0">
              <a:ea typeface="宋体" panose="02010600030101010101" pitchFamily="2" charset="-122"/>
            </a:endParaRPr>
          </a:p>
        </p:txBody>
      </p:sp>
      <p:sp>
        <p:nvSpPr>
          <p:cNvPr id="2066" name="Text Box 21"/>
          <p:cNvSpPr txBox="1">
            <a:spLocks noChangeArrowheads="1"/>
          </p:cNvSpPr>
          <p:nvPr/>
        </p:nvSpPr>
        <p:spPr bwMode="auto">
          <a:xfrm>
            <a:off x="1335088" y="20482383"/>
            <a:ext cx="13017500" cy="830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indent="190500"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spcBef>
                <a:spcPct val="50000"/>
              </a:spcBef>
            </a:pPr>
            <a:r>
              <a:rPr lang="en-US" altLang="zh-CN" sz="4800" b="1" dirty="0">
                <a:ea typeface="宋体" panose="02010600030101010101" pitchFamily="2" charset="-122"/>
              </a:rPr>
              <a:t>2. </a:t>
            </a:r>
            <a:r>
              <a:rPr lang="en-US" altLang="zh-CN" sz="4800" b="1" dirty="0" smtClean="0">
                <a:ea typeface="宋体" panose="02010600030101010101" pitchFamily="2" charset="-122"/>
              </a:rPr>
              <a:t>METHODS</a:t>
            </a:r>
            <a:r>
              <a:rPr lang="zh-CN" altLang="en-US" sz="4800" b="1" dirty="0" smtClean="0">
                <a:ea typeface="宋体" panose="02010600030101010101" pitchFamily="2" charset="-122"/>
              </a:rPr>
              <a:t> </a:t>
            </a:r>
            <a:endParaRPr lang="zh-CN" altLang="en-US" sz="4800" b="1" dirty="0">
              <a:ea typeface="宋体" panose="02010600030101010101" pitchFamily="2" charset="-122"/>
            </a:endParaRPr>
          </a:p>
        </p:txBody>
      </p:sp>
      <p:sp>
        <p:nvSpPr>
          <p:cNvPr id="2067" name="Text Box 22"/>
          <p:cNvSpPr txBox="1">
            <a:spLocks noChangeArrowheads="1"/>
          </p:cNvSpPr>
          <p:nvPr/>
        </p:nvSpPr>
        <p:spPr bwMode="auto">
          <a:xfrm>
            <a:off x="17659350" y="12030075"/>
            <a:ext cx="1271587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indent="190500"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ctr" eaLnBrk="1" hangingPunct="1"/>
            <a:endParaRPr lang="zh-CN" altLang="en-US">
              <a:ea typeface="宋体" panose="02010600030101010101" pitchFamily="2" charset="-122"/>
            </a:endParaRPr>
          </a:p>
        </p:txBody>
      </p:sp>
      <p:sp>
        <p:nvSpPr>
          <p:cNvPr id="2068" name="Text Box 5"/>
          <p:cNvSpPr txBox="1">
            <a:spLocks noChangeArrowheads="1"/>
          </p:cNvSpPr>
          <p:nvPr/>
        </p:nvSpPr>
        <p:spPr bwMode="auto">
          <a:xfrm>
            <a:off x="1335088" y="8262257"/>
            <a:ext cx="14301788"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indent="190500"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eaLnBrk="1" hangingPunct="1">
              <a:spcBef>
                <a:spcPct val="50000"/>
              </a:spcBef>
            </a:pPr>
            <a:r>
              <a:rPr lang="zh-CN" altLang="en-US" sz="4800" b="1" dirty="0">
                <a:ea typeface="宋体" panose="02010600030101010101" pitchFamily="2" charset="-122"/>
              </a:rPr>
              <a:t>ABSTRACT</a:t>
            </a:r>
          </a:p>
        </p:txBody>
      </p:sp>
      <p:sp>
        <p:nvSpPr>
          <p:cNvPr id="2106" name="Text Box 5"/>
          <p:cNvSpPr txBox="1">
            <a:spLocks noChangeArrowheads="1"/>
          </p:cNvSpPr>
          <p:nvPr/>
        </p:nvSpPr>
        <p:spPr bwMode="auto">
          <a:xfrm>
            <a:off x="17075078" y="9111353"/>
            <a:ext cx="13687425"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68" tIns="69568" rIns="69568" bIns="69568">
            <a:spAutoFit/>
          </a:bodyPr>
          <a:lstStyle>
            <a:lvl1pPr marL="285750" indent="-285750" defTabSz="695325" eaLnBrk="0" hangingPunct="0">
              <a:tabLst>
                <a:tab pos="381000" algn="l"/>
                <a:tab pos="400050" algn="l"/>
              </a:tabLst>
              <a:defRPr sz="2800">
                <a:solidFill>
                  <a:schemeClr val="tx1"/>
                </a:solidFill>
                <a:latin typeface="Times New Roman" panose="02020603050405020304" pitchFamily="18" charset="0"/>
              </a:defRPr>
            </a:lvl1pPr>
            <a:lvl2pPr marL="742950" indent="-285750" defTabSz="695325" eaLnBrk="0" hangingPunct="0">
              <a:tabLst>
                <a:tab pos="381000" algn="l"/>
                <a:tab pos="400050" algn="l"/>
              </a:tabLst>
              <a:defRPr sz="2800">
                <a:solidFill>
                  <a:schemeClr val="tx1"/>
                </a:solidFill>
                <a:latin typeface="Times New Roman" panose="02020603050405020304" pitchFamily="18" charset="0"/>
              </a:defRPr>
            </a:lvl2pPr>
            <a:lvl3pPr marL="1143000" indent="-228600" defTabSz="695325" eaLnBrk="0" hangingPunct="0">
              <a:tabLst>
                <a:tab pos="381000" algn="l"/>
                <a:tab pos="400050" algn="l"/>
              </a:tabLst>
              <a:defRPr sz="2800">
                <a:solidFill>
                  <a:schemeClr val="tx1"/>
                </a:solidFill>
                <a:latin typeface="Times New Roman" panose="02020603050405020304" pitchFamily="18" charset="0"/>
              </a:defRPr>
            </a:lvl3pPr>
            <a:lvl4pPr marL="1600200" indent="-228600" defTabSz="695325" eaLnBrk="0" hangingPunct="0">
              <a:tabLst>
                <a:tab pos="381000" algn="l"/>
                <a:tab pos="400050" algn="l"/>
              </a:tabLst>
              <a:defRPr sz="2800">
                <a:solidFill>
                  <a:schemeClr val="tx1"/>
                </a:solidFill>
                <a:latin typeface="Times New Roman" panose="02020603050405020304" pitchFamily="18" charset="0"/>
              </a:defRPr>
            </a:lvl4pPr>
            <a:lvl5pPr marL="2057400" indent="-228600" defTabSz="695325" eaLnBrk="0" hangingPunct="0">
              <a:tabLst>
                <a:tab pos="381000" algn="l"/>
                <a:tab pos="400050" algn="l"/>
              </a:tabLst>
              <a:defRPr sz="2800">
                <a:solidFill>
                  <a:schemeClr val="tx1"/>
                </a:solidFill>
                <a:latin typeface="Times New Roman" panose="02020603050405020304" pitchFamily="18" charset="0"/>
              </a:defRPr>
            </a:lvl5pPr>
            <a:lvl6pPr marL="25146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6pPr>
            <a:lvl7pPr marL="29718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7pPr>
            <a:lvl8pPr marL="34290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8pPr>
            <a:lvl9pPr marL="38862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9pPr>
          </a:lstStyle>
          <a:p>
            <a:pPr algn="l" eaLnBrk="1" hangingPunct="1">
              <a:spcBef>
                <a:spcPct val="50000"/>
              </a:spcBef>
            </a:pPr>
            <a:r>
              <a:rPr lang="en-US" altLang="zh-CN" sz="4800" b="1" dirty="0">
                <a:ea typeface="宋体" panose="02010600030101010101" pitchFamily="2" charset="-122"/>
              </a:rPr>
              <a:t> </a:t>
            </a:r>
            <a:r>
              <a:rPr lang="en-US" altLang="zh-CN" sz="4800" b="1" dirty="0" smtClean="0">
                <a:ea typeface="宋体" panose="02010600030101010101" pitchFamily="2" charset="-122"/>
              </a:rPr>
              <a:t>3. </a:t>
            </a:r>
            <a:r>
              <a:rPr lang="en-US" altLang="zh-CN" sz="4800" b="1" dirty="0">
                <a:ea typeface="宋体" panose="02010600030101010101" pitchFamily="2" charset="-122"/>
              </a:rPr>
              <a:t>RESULTS AND DISCUSSION</a:t>
            </a:r>
            <a:r>
              <a:rPr lang="zh-CN" altLang="en-US" sz="4800" b="1" dirty="0">
                <a:ea typeface="宋体" panose="02010600030101010101" pitchFamily="2" charset="-122"/>
              </a:rPr>
              <a:t>  </a:t>
            </a:r>
            <a:endParaRPr lang="en-US" altLang="zh-CN" sz="4800" b="1" dirty="0">
              <a:ea typeface="宋体" panose="02010600030101010101" pitchFamily="2" charset="-122"/>
            </a:endParaRPr>
          </a:p>
        </p:txBody>
      </p:sp>
      <p:sp>
        <p:nvSpPr>
          <p:cNvPr id="37" name="副标题 2"/>
          <p:cNvSpPr txBox="1">
            <a:spLocks/>
          </p:cNvSpPr>
          <p:nvPr/>
        </p:nvSpPr>
        <p:spPr>
          <a:xfrm>
            <a:off x="7524612" y="359936"/>
            <a:ext cx="17615176" cy="632778"/>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fontAlgn="auto">
              <a:spcAft>
                <a:spcPts val="0"/>
              </a:spcAft>
            </a:pPr>
            <a:r>
              <a:rPr lang="zh-CN" altLang="en-US" sz="4400" b="1" dirty="0" smtClean="0">
                <a:solidFill>
                  <a:schemeClr val="bg1"/>
                </a:solidFill>
                <a:latin typeface="Times New Roman" panose="02020603050405020304" charset="0"/>
                <a:cs typeface="Times New Roman" panose="02020603050405020304" charset="0"/>
              </a:rPr>
              <a:t>Alternative Energy Sources, Materials &amp; Technologies (AESMT’</a:t>
            </a:r>
            <a:r>
              <a:rPr lang="en-US" altLang="zh-CN" sz="4400" b="1" dirty="0" smtClean="0">
                <a:solidFill>
                  <a:schemeClr val="bg1"/>
                </a:solidFill>
                <a:latin typeface="Times New Roman" panose="02020603050405020304" charset="0"/>
                <a:cs typeface="Times New Roman" panose="02020603050405020304" charset="0"/>
              </a:rPr>
              <a:t>20</a:t>
            </a:r>
            <a:r>
              <a:rPr lang="zh-CN" altLang="en-US" sz="4400" b="1" dirty="0" smtClean="0">
                <a:solidFill>
                  <a:schemeClr val="bg1"/>
                </a:solidFill>
                <a:latin typeface="Times New Roman" panose="02020603050405020304" charset="0"/>
                <a:cs typeface="Times New Roman" panose="02020603050405020304" charset="0"/>
              </a:rPr>
              <a:t>)</a:t>
            </a:r>
            <a:endParaRPr lang="zh-CN" altLang="en-US" sz="4400" b="1" dirty="0">
              <a:solidFill>
                <a:schemeClr val="bg1"/>
              </a:solidFill>
              <a:latin typeface="Times New Roman" panose="02020603050405020304" charset="0"/>
              <a:cs typeface="Times New Roman" panose="02020603050405020304" charset="0"/>
            </a:endParaRPr>
          </a:p>
        </p:txBody>
      </p:sp>
      <p:sp>
        <p:nvSpPr>
          <p:cNvPr id="2" name="文本框 1"/>
          <p:cNvSpPr txBox="1"/>
          <p:nvPr/>
        </p:nvSpPr>
        <p:spPr>
          <a:xfrm>
            <a:off x="1500187" y="9204711"/>
            <a:ext cx="13796963" cy="5078313"/>
          </a:xfrm>
          <a:prstGeom prst="rect">
            <a:avLst/>
          </a:prstGeom>
          <a:noFill/>
        </p:spPr>
        <p:txBody>
          <a:bodyPr wrap="square" rtlCol="0">
            <a:spAutoFit/>
          </a:bodyPr>
          <a:lstStyle/>
          <a:p>
            <a:r>
              <a:rPr lang="en-US" altLang="zh-CN" sz="3600" dirty="0">
                <a:ea typeface="宋体" panose="02010600030101010101" pitchFamily="2" charset="-122"/>
              </a:rPr>
              <a:t>The internal structure of solar water tank has important influence on thermal stratification of hot water. A partitioned solar water storage tank is proposed, and the water mixing of the tank is analyzed by computational fluid dynamics (</a:t>
            </a:r>
            <a:r>
              <a:rPr lang="en-US" altLang="zh-CN" sz="3600" dirty="0" err="1">
                <a:ea typeface="宋体" panose="02010600030101010101" pitchFamily="2" charset="-122"/>
              </a:rPr>
              <a:t>CFD</a:t>
            </a:r>
            <a:r>
              <a:rPr lang="en-US" altLang="zh-CN" sz="3600" dirty="0">
                <a:ea typeface="宋体" panose="02010600030101010101" pitchFamily="2" charset="-122"/>
              </a:rPr>
              <a:t>). The cold water inlet velocity of the solar water tank is 0.14 m/s, and the effect of partition on thermal stratification was studied. The results showed that the thermal stratification effect of water tank with partition is better than that without partition, but the heat release effects of the water tank need to be depth analysis..</a:t>
            </a:r>
            <a:endParaRPr lang="zh-CN" altLang="en-US" sz="3600" dirty="0">
              <a:ea typeface="宋体" panose="02010600030101010101" pitchFamily="2" charset="-122"/>
            </a:endParaRPr>
          </a:p>
        </p:txBody>
      </p:sp>
      <p:sp>
        <p:nvSpPr>
          <p:cNvPr id="6" name="文本框 5"/>
          <p:cNvSpPr txBox="1"/>
          <p:nvPr/>
        </p:nvSpPr>
        <p:spPr>
          <a:xfrm>
            <a:off x="1461691" y="21640565"/>
            <a:ext cx="14048582" cy="17881818"/>
          </a:xfrm>
          <a:prstGeom prst="rect">
            <a:avLst/>
          </a:prstGeom>
          <a:noFill/>
        </p:spPr>
        <p:txBody>
          <a:bodyPr wrap="square" rtlCol="0">
            <a:spAutoFit/>
          </a:bodyPr>
          <a:lstStyle/>
          <a:p>
            <a:r>
              <a:rPr lang="en-US" altLang="zh-CN" sz="3600" dirty="0" smtClean="0">
                <a:ea typeface="宋体" panose="02010600030101010101" pitchFamily="2" charset="-122"/>
              </a:rPr>
              <a:t>    The </a:t>
            </a:r>
            <a:r>
              <a:rPr lang="en-US" altLang="zh-CN" sz="3600" dirty="0">
                <a:ea typeface="宋体" panose="02010600030101010101" pitchFamily="2" charset="-122"/>
              </a:rPr>
              <a:t>commonly used horizontal cylindrical water tank in solar water heating system is equipped with 2 partitions at equal intervals, and its appearance is shown in Fig.1. The diameter of the water tank is 0.4 m, the length is 1m, and the diameter of both inlet and outlet pipes is 0.02 m. The diameter of the partition is the same as that of the water tank, and there is a round hole with a diameter of 0.025 m at a distance of 0.04 m from the bottom. The partition shall be cut off horizontally 0.05 m from the top of the tank</a:t>
            </a:r>
            <a:r>
              <a:rPr lang="en-US" altLang="zh-CN" sz="3600" dirty="0" smtClean="0">
                <a:ea typeface="宋体" panose="02010600030101010101" pitchFamily="2" charset="-122"/>
              </a:rPr>
              <a:t>.</a:t>
            </a: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pPr algn="ctr"/>
            <a:r>
              <a:rPr lang="en-GB" altLang="zh-CN" b="1" dirty="0"/>
              <a:t>Fig.1.</a:t>
            </a:r>
            <a:r>
              <a:rPr lang="en-GB" altLang="zh-CN" dirty="0"/>
              <a:t> Schematic diagram of horizontal solar water tank wit</a:t>
            </a:r>
            <a:r>
              <a:rPr lang="en-US" altLang="zh-CN" dirty="0"/>
              <a:t>h partition</a:t>
            </a:r>
            <a:r>
              <a:rPr lang="en-US" altLang="zh-CN" dirty="0" smtClean="0"/>
              <a:t>.</a:t>
            </a:r>
            <a:endParaRPr lang="zh-CN" altLang="zh-CN" dirty="0" smtClean="0"/>
          </a:p>
          <a:p>
            <a:endParaRPr lang="en-US" altLang="zh-CN" sz="3600" dirty="0" smtClean="0">
              <a:ea typeface="宋体" panose="02010600030101010101" pitchFamily="2" charset="-122"/>
            </a:endParaRPr>
          </a:p>
          <a:p>
            <a:r>
              <a:rPr lang="en-US" altLang="zh-CN" sz="4000" b="1" dirty="0" smtClean="0">
                <a:ea typeface="宋体" panose="02010600030101010101" pitchFamily="2" charset="-122"/>
              </a:rPr>
              <a:t>1</a:t>
            </a:r>
            <a:r>
              <a:rPr lang="en-US" altLang="zh-CN" sz="4000" b="1" dirty="0">
                <a:ea typeface="宋体" panose="02010600030101010101" pitchFamily="2" charset="-122"/>
              </a:rPr>
              <a:t>. </a:t>
            </a:r>
            <a:r>
              <a:rPr lang="en-US" altLang="zh-CN" sz="4000" b="1" dirty="0">
                <a:ea typeface="宋体" panose="02010600030101010101" pitchFamily="2" charset="-122"/>
              </a:rPr>
              <a:t>Numerical analysis</a:t>
            </a:r>
          </a:p>
          <a:p>
            <a:r>
              <a:rPr lang="en-US" altLang="zh-CN" sz="4000" dirty="0" smtClean="0">
                <a:ea typeface="宋体" panose="02010600030101010101" pitchFamily="2" charset="-122"/>
              </a:rPr>
              <a:t>    Take </a:t>
            </a:r>
            <a:r>
              <a:rPr lang="en-US" altLang="zh-CN" sz="4000" dirty="0">
                <a:ea typeface="宋体" panose="02010600030101010101" pitchFamily="2" charset="-122"/>
              </a:rPr>
              <a:t>the solar water storage </a:t>
            </a:r>
            <a:r>
              <a:rPr lang="en-US" altLang="zh-CN" sz="3600" dirty="0">
                <a:ea typeface="宋体" panose="02010600030101010101" pitchFamily="2" charset="-122"/>
              </a:rPr>
              <a:t>tank shown in Fig.1 as the research object for numerical simulation, the internal temperature stratification of the water-proof stage is studied. According to the actual flow, set the inlet velocity at a low speed of 0.14 m/s, the hot water temperature in the tank as 333k, the cold water inlet temperature as 293k, and no stratification of the initial water temperature in the tank</a:t>
            </a:r>
            <a:r>
              <a:rPr lang="en-US" altLang="zh-CN" sz="3600" dirty="0" smtClean="0">
                <a:ea typeface="宋体" panose="02010600030101010101" pitchFamily="2" charset="-122"/>
              </a:rPr>
              <a:t>.</a:t>
            </a:r>
          </a:p>
          <a:p>
            <a:r>
              <a:rPr lang="en-US" altLang="zh-CN" sz="3600" dirty="0" smtClean="0">
                <a:ea typeface="宋体" panose="02010600030101010101" pitchFamily="2" charset="-122"/>
              </a:rPr>
              <a:t> </a:t>
            </a:r>
            <a:endParaRPr lang="en-US" altLang="zh-CN" sz="3600" dirty="0">
              <a:ea typeface="宋体" panose="02010600030101010101" pitchFamily="2" charset="-122"/>
            </a:endParaRPr>
          </a:p>
          <a:p>
            <a:r>
              <a:rPr lang="en-US" altLang="zh-CN" sz="4000" b="1" dirty="0">
                <a:ea typeface="宋体" panose="02010600030101010101" pitchFamily="2" charset="-122"/>
              </a:rPr>
              <a:t>2. Characteristic parameters of solar water tank</a:t>
            </a:r>
          </a:p>
          <a:p>
            <a:r>
              <a:rPr lang="en-US" altLang="zh-CN" sz="3600" dirty="0" smtClean="0">
                <a:ea typeface="宋体" panose="02010600030101010101" pitchFamily="2" charset="-122"/>
              </a:rPr>
              <a:t>    The </a:t>
            </a:r>
            <a:r>
              <a:rPr lang="en-US" altLang="zh-CN" sz="3600" dirty="0">
                <a:ea typeface="宋体" panose="02010600030101010101" pitchFamily="2" charset="-122"/>
              </a:rPr>
              <a:t>dimensionless exergy proposed by Rosen [4] is used to quantitatively analyze the characteristics of the thermal stratified water in hot water storage tank. The expression of fluid instantaneous exergy in the tank is as follows</a:t>
            </a:r>
            <a:r>
              <a:rPr lang="en-US" altLang="zh-CN" sz="3600" dirty="0" smtClean="0">
                <a:ea typeface="宋体" panose="02010600030101010101" pitchFamily="2" charset="-122"/>
              </a:rPr>
              <a:t>:</a:t>
            </a:r>
          </a:p>
          <a:p>
            <a:endParaRPr lang="en-US" altLang="zh-CN" sz="3600" dirty="0">
              <a:ea typeface="宋体" panose="02010600030101010101" pitchFamily="2" charset="-122"/>
            </a:endParaRPr>
          </a:p>
          <a:p>
            <a:endParaRPr lang="en-US" altLang="zh-CN" sz="3600" dirty="0">
              <a:ea typeface="宋体" panose="02010600030101010101" pitchFamily="2" charset="-122"/>
            </a:endParaRPr>
          </a:p>
        </p:txBody>
      </p:sp>
      <p:sp>
        <p:nvSpPr>
          <p:cNvPr id="12" name="TextBox 11"/>
          <p:cNvSpPr txBox="1"/>
          <p:nvPr/>
        </p:nvSpPr>
        <p:spPr>
          <a:xfrm>
            <a:off x="17228379" y="10223284"/>
            <a:ext cx="14050892" cy="27115115"/>
          </a:xfrm>
          <a:prstGeom prst="rect">
            <a:avLst/>
          </a:prstGeom>
          <a:noFill/>
        </p:spPr>
        <p:txBody>
          <a:bodyPr wrap="square" rtlCol="0">
            <a:spAutoFit/>
          </a:bodyPr>
          <a:lstStyle/>
          <a:p>
            <a:r>
              <a:rPr lang="en-US" altLang="zh-CN" sz="4000" b="1" dirty="0">
                <a:ea typeface="宋体" panose="02010600030101010101" pitchFamily="2" charset="-122"/>
              </a:rPr>
              <a:t>1</a:t>
            </a:r>
            <a:r>
              <a:rPr lang="en-US" altLang="zh-CN" sz="4000" b="1" dirty="0">
                <a:ea typeface="宋体" panose="02010600030101010101" pitchFamily="2" charset="-122"/>
              </a:rPr>
              <a:t>. Observation</a:t>
            </a:r>
          </a:p>
          <a:p>
            <a:r>
              <a:rPr lang="en-US" altLang="zh-CN" sz="3600" dirty="0" smtClean="0">
                <a:ea typeface="宋体" panose="02010600030101010101" pitchFamily="2" charset="-122"/>
              </a:rPr>
              <a:t>    Cold </a:t>
            </a:r>
            <a:r>
              <a:rPr lang="en-US" altLang="zh-CN" sz="3600" dirty="0">
                <a:ea typeface="宋体" panose="02010600030101010101" pitchFamily="2" charset="-122"/>
              </a:rPr>
              <a:t>water enters the bottom of the inlet silo through the inlet and is mixed with internal hot water. When the blending height is higher than the round hole under the left partition, it starts flowing into the bottom of the middle silo. Over time, the blending height began to rise in the middle silo and entered the bottom of the water outlet silo through the round hole on the right side of the partition. Since then, cold water has been mixed with hot water in each silo. When the mixing height of the water inlet silo is higher than the height of the left partition, cold water starts to flow into the middle silo from the silo roof. With the development of time, the cold water blended in the middle silo then began to flow into the outlet silo from above the right partition</a:t>
            </a:r>
            <a:r>
              <a:rPr lang="en-US" altLang="zh-CN" sz="3600" dirty="0" smtClean="0">
                <a:ea typeface="宋体" panose="02010600030101010101" pitchFamily="2" charset="-122"/>
              </a:rPr>
              <a:t>.</a:t>
            </a:r>
          </a:p>
          <a:p>
            <a:endParaRPr lang="en-US" altLang="zh-CN" sz="3600" dirty="0" smtClean="0">
              <a:ea typeface="宋体" panose="02010600030101010101" pitchFamily="2" charset="-122"/>
            </a:endParaRPr>
          </a:p>
          <a:p>
            <a:r>
              <a:rPr lang="en-US" altLang="zh-CN" sz="4000" b="1" dirty="0">
                <a:ea typeface="宋体" panose="02010600030101010101" pitchFamily="2" charset="-122"/>
              </a:rPr>
              <a:t>2. Parameter analysis</a:t>
            </a:r>
          </a:p>
          <a:p>
            <a:r>
              <a:rPr lang="en-US" altLang="zh-CN" sz="3600" dirty="0" smtClean="0">
                <a:ea typeface="宋体" panose="02010600030101010101" pitchFamily="2" charset="-122"/>
              </a:rPr>
              <a:t>    The </a:t>
            </a:r>
            <a:r>
              <a:rPr lang="en-US" altLang="zh-CN" sz="3600" dirty="0">
                <a:ea typeface="宋体" panose="02010600030101010101" pitchFamily="2" charset="-122"/>
              </a:rPr>
              <a:t>temperature at the </a:t>
            </a:r>
            <a:r>
              <a:rPr lang="en-US" altLang="zh-CN" sz="3600" dirty="0" err="1">
                <a:ea typeface="宋体" panose="02010600030101010101" pitchFamily="2" charset="-122"/>
              </a:rPr>
              <a:t>centre</a:t>
            </a:r>
            <a:r>
              <a:rPr lang="en-US" altLang="zh-CN" sz="3600" dirty="0">
                <a:ea typeface="宋体" panose="02010600030101010101" pitchFamily="2" charset="-122"/>
              </a:rPr>
              <a:t> of the partition hole is monitored. It can be seen from Fig.2 that the duration of the high temperature of the non-division tank in the initial stage is slightly longer than that of the partitioned tank, but the temperature of partitioned tank is higher in the steady state</a:t>
            </a:r>
            <a:r>
              <a:rPr lang="en-US" altLang="zh-CN" sz="3600" dirty="0" smtClean="0">
                <a:ea typeface="宋体" panose="02010600030101010101" pitchFamily="2" charset="-122"/>
              </a:rPr>
              <a:t>.</a:t>
            </a: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pPr algn="ctr"/>
            <a:r>
              <a:rPr lang="en-GB" altLang="zh-CN" b="1" dirty="0"/>
              <a:t>Fig.2.</a:t>
            </a:r>
            <a:r>
              <a:rPr lang="en-GB" altLang="zh-CN" dirty="0"/>
              <a:t> </a:t>
            </a:r>
            <a:r>
              <a:rPr lang="en-US" altLang="zh-CN" dirty="0"/>
              <a:t>The water discharge curves of tanks at 0.14 m/s.</a:t>
            </a:r>
            <a:endParaRPr lang="zh-CN" altLang="zh-CN" dirty="0"/>
          </a:p>
          <a:p>
            <a:r>
              <a:rPr lang="en-US" altLang="zh-CN" sz="3600" dirty="0" smtClean="0">
                <a:ea typeface="宋体" panose="02010600030101010101" pitchFamily="2" charset="-122"/>
              </a:rPr>
              <a:t>    It </a:t>
            </a:r>
            <a:r>
              <a:rPr lang="en-US" altLang="zh-CN" sz="3600" dirty="0">
                <a:ea typeface="宋体" panose="02010600030101010101" pitchFamily="2" charset="-122"/>
              </a:rPr>
              <a:t>can be seen from Fig.3 that the initial blending degree of the non-division tank is relatively larger, and then it gradually decreases. The blending degree of partitioned tank is lower throughout the process, indicating that partitioned tank has the better stratification at a flow rate of 0.14 m/s</a:t>
            </a:r>
            <a:r>
              <a:rPr lang="en-US" altLang="zh-CN" sz="3600" dirty="0" smtClean="0">
                <a:ea typeface="宋体" panose="02010600030101010101" pitchFamily="2" charset="-122"/>
              </a:rPr>
              <a:t>.</a:t>
            </a: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pPr algn="ctr"/>
            <a:r>
              <a:rPr lang="en-GB" altLang="zh-CN" b="1" dirty="0"/>
              <a:t>Fig.3.</a:t>
            </a:r>
            <a:r>
              <a:rPr lang="en-GB" altLang="zh-CN" dirty="0"/>
              <a:t> </a:t>
            </a:r>
            <a:r>
              <a:rPr lang="en-US" altLang="zh-CN" dirty="0"/>
              <a:t>Dimensionless exergy values of both tanks at an inlet velocity of 0.14 m/s</a:t>
            </a:r>
            <a:r>
              <a:rPr lang="en-US" altLang="zh-CN" dirty="0" smtClean="0"/>
              <a:t>.</a:t>
            </a:r>
            <a:endParaRPr lang="zh-CN" altLang="zh-CN" dirty="0"/>
          </a:p>
        </p:txBody>
      </p:sp>
      <p:pic>
        <p:nvPicPr>
          <p:cNvPr id="10" name="Picture 5"/>
          <p:cNvPicPr>
            <a:picLocks noChangeAspect="1" noChangeArrowheads="1"/>
          </p:cNvPicPr>
          <p:nvPr/>
        </p:nvPicPr>
        <p:blipFill>
          <a:blip r:embed="rId2">
            <a:extLst>
              <a:ext uri="{28A0092B-C50C-407E-A947-70E740481C1C}">
                <a14:useLocalDpi xmlns:a14="http://schemas.microsoft.com/office/drawing/2010/main" val="0"/>
              </a:ext>
            </a:extLst>
          </a:blip>
          <a:srcRect t="11589" b="7132"/>
          <a:stretch>
            <a:fillRect/>
          </a:stretch>
        </p:blipFill>
        <p:spPr bwMode="auto">
          <a:xfrm>
            <a:off x="5195899" y="26080548"/>
            <a:ext cx="7185736" cy="3712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6"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7666" y="21072408"/>
            <a:ext cx="10382250" cy="609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7"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27666" y="30580016"/>
            <a:ext cx="10382250" cy="577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8" name="Picture 2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5615" y="38272545"/>
            <a:ext cx="2270367" cy="1547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9" name="Picture 2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75" y="3175"/>
            <a:ext cx="12795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0" name="Picture 2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15615" y="39931027"/>
            <a:ext cx="6021154" cy="8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 typeface="Arial" pitchFamily="34" charset="0"/>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 typeface="Arial" pitchFamily="34" charset="0"/>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1744</TotalTime>
  <Pages>0</Pages>
  <Words>853</Words>
  <Characters>0</Characters>
  <Application>Microsoft Office PowerPoint</Application>
  <DocSecurity>0</DocSecurity>
  <PresentationFormat>自定义</PresentationFormat>
  <Lines>0</Lines>
  <Paragraphs>59</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Arial</vt:lpstr>
      <vt:lpstr>Helvetica</vt:lpstr>
      <vt:lpstr>Times New Roman</vt:lpstr>
      <vt:lpstr>Default Design</vt:lpstr>
      <vt:lpstr>PowerPoint 演示文稿</vt:lpstr>
    </vt:vector>
  </TitlesOfParts>
  <Company>Swarthmore College</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dc:title>
  <dc:creator>Colin Purrington</dc:creator>
  <dc:description>You may use this template for educational and non-profit use.  Please acknowledge its source, and please send feedback to:_x000d_     purrington@swarthmore.edu._x000d__x000d_If you are using site or template for a course on Blackboard or WebCT, please give me Guest access, or send me an e-mail, so that I can see how the information is being used.</dc:description>
  <cp:lastModifiedBy>admin</cp:lastModifiedBy>
  <cp:revision>486</cp:revision>
  <cp:lastPrinted>2014-10-01T07:38:01Z</cp:lastPrinted>
  <dcterms:created xsi:type="dcterms:W3CDTF">2000-07-07T15:10:51Z</dcterms:created>
  <dcterms:modified xsi:type="dcterms:W3CDTF">2020-06-03T06:54:21Z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2052-9.1.0.4468</vt:lpwstr>
  </property>
</Properties>
</file>