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32004000" cy="44958000"/>
  <p:notesSz cx="6797675" cy="9926638"/>
  <p:defaultTextStyle>
    <a:defPPr>
      <a:defRPr lang="en-AU"/>
    </a:defPPr>
    <a:lvl1pPr marL="0" lvl="0" indent="0" algn="ctr"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1pPr>
    <a:lvl2pPr marL="457200" lvl="1" indent="0" algn="ctr"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ctr"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ctr"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ctr"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vl6pPr marL="2286000" lvl="5" indent="0" algn="ctr"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6pPr>
    <a:lvl7pPr marL="2743200" lvl="6" indent="0" algn="ctr"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7pPr>
    <a:lvl8pPr marL="3200400" lvl="7" indent="0" algn="ctr"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8pPr>
    <a:lvl9pPr marL="3657600" lvl="8" indent="0" algn="ctr"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9360">
          <p15:clr>
            <a:srgbClr val="A4A3A4"/>
          </p15:clr>
        </p15:guide>
        <p15:guide id="2" pos="10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8D8FCD"/>
    <a:srgbClr val="8183C7"/>
    <a:srgbClr val="6B6DBD"/>
    <a:srgbClr val="5D5FB7"/>
    <a:srgbClr val="008000"/>
    <a:srgbClr val="99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9526"/>
  </p:normalViewPr>
  <p:slideViewPr>
    <p:cSldViewPr showGuides="1">
      <p:cViewPr>
        <p:scale>
          <a:sx n="30" d="100"/>
          <a:sy n="30" d="100"/>
        </p:scale>
        <p:origin x="1728" y="30"/>
      </p:cViewPr>
      <p:guideLst>
        <p:guide orient="horz" pos="19360"/>
        <p:guide pos="1014"/>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7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07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2020/6/2 Tuesday</a:t>
            </a:fld>
            <a:endParaRPr lang="zh-CN" altLang="en-US"/>
          </a:p>
        </p:txBody>
      </p:sp>
      <p:sp>
        <p:nvSpPr>
          <p:cNvPr id="4" name="幻灯片图像占位符 3"/>
          <p:cNvSpPr>
            <a:spLocks noGrp="1" noRot="1" noChangeAspect="1"/>
          </p:cNvSpPr>
          <p:nvPr>
            <p:ph type="sldImg" idx="2"/>
          </p:nvPr>
        </p:nvSpPr>
        <p:spPr>
          <a:xfrm>
            <a:off x="420751" y="1240869"/>
            <a:ext cx="5956173" cy="335034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347"/>
            <a:ext cx="5438140" cy="3908739"/>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28884"/>
            <a:ext cx="2945659" cy="49807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884"/>
            <a:ext cx="2945659" cy="49807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225454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206625" y="1241425"/>
            <a:ext cx="2384425" cy="3349625"/>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110089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400300" y="13966825"/>
            <a:ext cx="27203400" cy="9636125"/>
          </a:xfrm>
        </p:spPr>
        <p:txBody>
          <a:bodyPr/>
          <a:lstStyle/>
          <a:p>
            <a:r>
              <a:rPr lang="pt-BR" smtClean="0"/>
              <a:t>Clique para editar o título mestre</a:t>
            </a:r>
            <a:endParaRPr lang="pt-BR"/>
          </a:p>
        </p:txBody>
      </p:sp>
      <p:sp>
        <p:nvSpPr>
          <p:cNvPr id="3" name="Subtítulo 2"/>
          <p:cNvSpPr>
            <a:spLocks noGrp="1"/>
          </p:cNvSpPr>
          <p:nvPr>
            <p:ph type="subTitle" idx="1" hasCustomPrompt="1"/>
          </p:nvPr>
        </p:nvSpPr>
        <p:spPr>
          <a:xfrm>
            <a:off x="4800600" y="25476200"/>
            <a:ext cx="22402800" cy="114887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日期占位符 3"/>
          <p:cNvSpPr>
            <a:spLocks noGrp="1"/>
          </p:cNvSpPr>
          <p:nvPr>
            <p:ph type="dt" sz="half" idx="10"/>
          </p:nvPr>
        </p:nvSpPr>
        <p:spPr/>
        <p:txBody>
          <a:bodyPr/>
          <a:lstStyle/>
          <a:p>
            <a:pPr marL="0" marR="0" lvl="0" indent="0" algn="l" defTabSz="4352925" rtl="0" eaLnBrk="0" fontAlgn="base" latinLnBrk="0" hangingPunct="0">
              <a:lnSpc>
                <a:spcPct val="100000"/>
              </a:lnSpc>
              <a:spcBef>
                <a:spcPct val="0"/>
              </a:spcBef>
              <a:spcAft>
                <a:spcPct val="0"/>
              </a:spcAft>
              <a:buClrTx/>
              <a:buSzTx/>
              <a:buFontTx/>
              <a:buNone/>
              <a:defRPr/>
            </a:pPr>
            <a:endParaRPr kumimoji="0" lang="en-AU"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页脚占位符 4"/>
          <p:cNvSpPr>
            <a:spLocks noGrp="1"/>
          </p:cNvSpPr>
          <p:nvPr>
            <p:ph type="ftr" sz="quarter" idx="11"/>
          </p:nvPr>
        </p:nvSpPr>
        <p:spPr/>
        <p:txBody>
          <a:bodyPr/>
          <a:lstStyle/>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灯片编号占位符 5"/>
          <p:cNvSpPr>
            <a:spLocks noGrp="1"/>
          </p:cNvSpPr>
          <p:nvPr>
            <p:ph type="sldNum" sz="quarter" idx="12"/>
          </p:nvPr>
        </p:nvSpPr>
        <p:spPr/>
        <p:txBody>
          <a:bodyPr/>
          <a:lstStyle/>
          <a:p>
            <a:pPr lvl="0" defTabSz="4352925"/>
            <a:fld id="{9A0DB2DC-4C9A-4742-B13C-FB6460FD3503}" type="slidenum">
              <a:rPr lang="en-AU" dirty="0">
                <a:latin typeface="Times New Roman" panose="02020603050405020304" pitchFamily="18" charset="0"/>
              </a:rPr>
              <a:t>‹#›</a:t>
            </a:fld>
            <a:endParaRPr lang="en-AU" dirty="0">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hasCustomPrompt="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日期占位符 3"/>
          <p:cNvSpPr>
            <a:spLocks noGrp="1"/>
          </p:cNvSpPr>
          <p:nvPr>
            <p:ph type="dt" sz="half" idx="10"/>
          </p:nvPr>
        </p:nvSpPr>
        <p:spPr/>
        <p:txBody>
          <a:bodyPr/>
          <a:lstStyle/>
          <a:p>
            <a:pPr marL="0" marR="0" lvl="0" indent="0" algn="l" defTabSz="4352925" rtl="0" eaLnBrk="0" fontAlgn="base" latinLnBrk="0" hangingPunct="0">
              <a:lnSpc>
                <a:spcPct val="100000"/>
              </a:lnSpc>
              <a:spcBef>
                <a:spcPct val="0"/>
              </a:spcBef>
              <a:spcAft>
                <a:spcPct val="0"/>
              </a:spcAft>
              <a:buClrTx/>
              <a:buSzTx/>
              <a:buFontTx/>
              <a:buNone/>
              <a:defRPr/>
            </a:pPr>
            <a:endParaRPr kumimoji="0" lang="en-AU"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页脚占位符 4"/>
          <p:cNvSpPr>
            <a:spLocks noGrp="1"/>
          </p:cNvSpPr>
          <p:nvPr>
            <p:ph type="ftr" sz="quarter" idx="11"/>
          </p:nvPr>
        </p:nvSpPr>
        <p:spPr/>
        <p:txBody>
          <a:bodyPr/>
          <a:lstStyle/>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灯片编号占位符 5"/>
          <p:cNvSpPr>
            <a:spLocks noGrp="1"/>
          </p:cNvSpPr>
          <p:nvPr>
            <p:ph type="sldNum" sz="quarter" idx="12"/>
          </p:nvPr>
        </p:nvSpPr>
        <p:spPr/>
        <p:txBody>
          <a:bodyPr/>
          <a:lstStyle/>
          <a:p>
            <a:pPr lvl="0" defTabSz="4352925"/>
            <a:fld id="{9A0DB2DC-4C9A-4742-B13C-FB6460FD3503}" type="slidenum">
              <a:rPr lang="en-AU" dirty="0">
                <a:latin typeface="Times New Roman" panose="02020603050405020304" pitchFamily="18" charset="0"/>
              </a:rPr>
              <a:t>‹#›</a:t>
            </a:fld>
            <a:endParaRPr lang="en-AU"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22804438" y="3994150"/>
            <a:ext cx="6800850" cy="3596798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hasCustomPrompt="1"/>
          </p:nvPr>
        </p:nvSpPr>
        <p:spPr>
          <a:xfrm>
            <a:off x="2398713" y="3994150"/>
            <a:ext cx="20253325" cy="3596798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日期占位符 3"/>
          <p:cNvSpPr>
            <a:spLocks noGrp="1"/>
          </p:cNvSpPr>
          <p:nvPr>
            <p:ph type="dt" sz="half" idx="10"/>
          </p:nvPr>
        </p:nvSpPr>
        <p:spPr/>
        <p:txBody>
          <a:bodyPr/>
          <a:lstStyle/>
          <a:p>
            <a:pPr marL="0" marR="0" lvl="0" indent="0" algn="l" defTabSz="4352925" rtl="0" eaLnBrk="0" fontAlgn="base" latinLnBrk="0" hangingPunct="0">
              <a:lnSpc>
                <a:spcPct val="100000"/>
              </a:lnSpc>
              <a:spcBef>
                <a:spcPct val="0"/>
              </a:spcBef>
              <a:spcAft>
                <a:spcPct val="0"/>
              </a:spcAft>
              <a:buClrTx/>
              <a:buSzTx/>
              <a:buFontTx/>
              <a:buNone/>
              <a:defRPr/>
            </a:pPr>
            <a:endParaRPr kumimoji="0" lang="en-AU"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页脚占位符 4"/>
          <p:cNvSpPr>
            <a:spLocks noGrp="1"/>
          </p:cNvSpPr>
          <p:nvPr>
            <p:ph type="ftr" sz="quarter" idx="11"/>
          </p:nvPr>
        </p:nvSpPr>
        <p:spPr/>
        <p:txBody>
          <a:bodyPr/>
          <a:lstStyle/>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灯片编号占位符 5"/>
          <p:cNvSpPr>
            <a:spLocks noGrp="1"/>
          </p:cNvSpPr>
          <p:nvPr>
            <p:ph type="sldNum" sz="quarter" idx="12"/>
          </p:nvPr>
        </p:nvSpPr>
        <p:spPr/>
        <p:txBody>
          <a:bodyPr/>
          <a:lstStyle/>
          <a:p>
            <a:pPr lvl="0" defTabSz="4352925"/>
            <a:fld id="{9A0DB2DC-4C9A-4742-B13C-FB6460FD3503}" type="slidenum">
              <a:rPr lang="en-AU" dirty="0">
                <a:latin typeface="Times New Roman" panose="02020603050405020304" pitchFamily="18" charset="0"/>
              </a:rPr>
              <a:t>‹#›</a:t>
            </a:fld>
            <a:endParaRPr lang="en-AU"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hasCustomPrompt="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日期占位符 3"/>
          <p:cNvSpPr>
            <a:spLocks noGrp="1"/>
          </p:cNvSpPr>
          <p:nvPr>
            <p:ph type="dt" sz="half" idx="10"/>
          </p:nvPr>
        </p:nvSpPr>
        <p:spPr/>
        <p:txBody>
          <a:bodyPr/>
          <a:lstStyle/>
          <a:p>
            <a:pPr marL="0" marR="0" lvl="0" indent="0" algn="l" defTabSz="4352925" rtl="0" eaLnBrk="0" fontAlgn="base" latinLnBrk="0" hangingPunct="0">
              <a:lnSpc>
                <a:spcPct val="100000"/>
              </a:lnSpc>
              <a:spcBef>
                <a:spcPct val="0"/>
              </a:spcBef>
              <a:spcAft>
                <a:spcPct val="0"/>
              </a:spcAft>
              <a:buClrTx/>
              <a:buSzTx/>
              <a:buFontTx/>
              <a:buNone/>
              <a:defRPr/>
            </a:pPr>
            <a:endParaRPr kumimoji="0" lang="en-AU"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页脚占位符 4"/>
          <p:cNvSpPr>
            <a:spLocks noGrp="1"/>
          </p:cNvSpPr>
          <p:nvPr>
            <p:ph type="ftr" sz="quarter" idx="11"/>
          </p:nvPr>
        </p:nvSpPr>
        <p:spPr/>
        <p:txBody>
          <a:bodyPr/>
          <a:lstStyle/>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灯片编号占位符 5"/>
          <p:cNvSpPr>
            <a:spLocks noGrp="1"/>
          </p:cNvSpPr>
          <p:nvPr>
            <p:ph type="sldNum" sz="quarter" idx="12"/>
          </p:nvPr>
        </p:nvSpPr>
        <p:spPr/>
        <p:txBody>
          <a:bodyPr/>
          <a:lstStyle/>
          <a:p>
            <a:pPr lvl="0" defTabSz="4352925"/>
            <a:fld id="{9A0DB2DC-4C9A-4742-B13C-FB6460FD3503}" type="slidenum">
              <a:rPr lang="en-AU" dirty="0">
                <a:latin typeface="Times New Roman" panose="02020603050405020304" pitchFamily="18" charset="0"/>
              </a:rPr>
              <a:t>‹#›</a:t>
            </a:fld>
            <a:endParaRPr lang="en-AU"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2528888" y="28889325"/>
            <a:ext cx="27203400" cy="8929688"/>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hasCustomPrompt="1"/>
          </p:nvPr>
        </p:nvSpPr>
        <p:spPr>
          <a:xfrm>
            <a:off x="2528888" y="19054763"/>
            <a:ext cx="27203400" cy="983456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 texto mestre</a:t>
            </a:r>
          </a:p>
        </p:txBody>
      </p:sp>
      <p:sp>
        <p:nvSpPr>
          <p:cNvPr id="4" name="日期占位符 3"/>
          <p:cNvSpPr>
            <a:spLocks noGrp="1"/>
          </p:cNvSpPr>
          <p:nvPr>
            <p:ph type="dt" sz="half" idx="10"/>
          </p:nvPr>
        </p:nvSpPr>
        <p:spPr/>
        <p:txBody>
          <a:bodyPr/>
          <a:lstStyle/>
          <a:p>
            <a:pPr marL="0" marR="0" lvl="0" indent="0" algn="l" defTabSz="4352925" rtl="0" eaLnBrk="0" fontAlgn="base" latinLnBrk="0" hangingPunct="0">
              <a:lnSpc>
                <a:spcPct val="100000"/>
              </a:lnSpc>
              <a:spcBef>
                <a:spcPct val="0"/>
              </a:spcBef>
              <a:spcAft>
                <a:spcPct val="0"/>
              </a:spcAft>
              <a:buClrTx/>
              <a:buSzTx/>
              <a:buFontTx/>
              <a:buNone/>
              <a:defRPr/>
            </a:pPr>
            <a:endParaRPr kumimoji="0" lang="en-AU"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页脚占位符 4"/>
          <p:cNvSpPr>
            <a:spLocks noGrp="1"/>
          </p:cNvSpPr>
          <p:nvPr>
            <p:ph type="ftr" sz="quarter" idx="11"/>
          </p:nvPr>
        </p:nvSpPr>
        <p:spPr/>
        <p:txBody>
          <a:bodyPr/>
          <a:lstStyle/>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灯片编号占位符 5"/>
          <p:cNvSpPr>
            <a:spLocks noGrp="1"/>
          </p:cNvSpPr>
          <p:nvPr>
            <p:ph type="sldNum" sz="quarter" idx="12"/>
          </p:nvPr>
        </p:nvSpPr>
        <p:spPr/>
        <p:txBody>
          <a:bodyPr/>
          <a:lstStyle/>
          <a:p>
            <a:pPr lvl="0" defTabSz="4352925"/>
            <a:fld id="{9A0DB2DC-4C9A-4742-B13C-FB6460FD3503}" type="slidenum">
              <a:rPr lang="en-AU" dirty="0">
                <a:latin typeface="Times New Roman" panose="02020603050405020304" pitchFamily="18" charset="0"/>
              </a:rPr>
              <a:t>‹#›</a:t>
            </a:fld>
            <a:endParaRPr lang="en-AU"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hasCustomPrompt="1"/>
          </p:nvPr>
        </p:nvSpPr>
        <p:spPr>
          <a:xfrm>
            <a:off x="2398713" y="12987338"/>
            <a:ext cx="13527087" cy="2697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hasCustomPrompt="1"/>
          </p:nvPr>
        </p:nvSpPr>
        <p:spPr>
          <a:xfrm>
            <a:off x="16078200" y="12987338"/>
            <a:ext cx="13527088" cy="2697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日期占位符 4"/>
          <p:cNvSpPr>
            <a:spLocks noGrp="1"/>
          </p:cNvSpPr>
          <p:nvPr>
            <p:ph type="dt" sz="half" idx="10"/>
          </p:nvPr>
        </p:nvSpPr>
        <p:spPr/>
        <p:txBody>
          <a:bodyPr/>
          <a:lstStyle/>
          <a:p>
            <a:pPr marL="0" marR="0" lvl="0" indent="0" algn="l" defTabSz="4352925" rtl="0" eaLnBrk="0" fontAlgn="base" latinLnBrk="0" hangingPunct="0">
              <a:lnSpc>
                <a:spcPct val="100000"/>
              </a:lnSpc>
              <a:spcBef>
                <a:spcPct val="0"/>
              </a:spcBef>
              <a:spcAft>
                <a:spcPct val="0"/>
              </a:spcAft>
              <a:buClrTx/>
              <a:buSzTx/>
              <a:buFontTx/>
              <a:buNone/>
              <a:defRPr/>
            </a:pPr>
            <a:endParaRPr kumimoji="0" lang="en-AU"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页脚占位符 5"/>
          <p:cNvSpPr>
            <a:spLocks noGrp="1"/>
          </p:cNvSpPr>
          <p:nvPr>
            <p:ph type="ftr" sz="quarter" idx="11"/>
          </p:nvPr>
        </p:nvSpPr>
        <p:spPr/>
        <p:txBody>
          <a:bodyPr/>
          <a:lstStyle/>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灯片编号占位符 6"/>
          <p:cNvSpPr>
            <a:spLocks noGrp="1"/>
          </p:cNvSpPr>
          <p:nvPr>
            <p:ph type="sldNum" sz="quarter" idx="12"/>
          </p:nvPr>
        </p:nvSpPr>
        <p:spPr/>
        <p:txBody>
          <a:bodyPr/>
          <a:lstStyle/>
          <a:p>
            <a:pPr lvl="0" defTabSz="4352925"/>
            <a:fld id="{9A0DB2DC-4C9A-4742-B13C-FB6460FD3503}" type="slidenum">
              <a:rPr lang="en-AU" dirty="0">
                <a:latin typeface="Times New Roman" panose="02020603050405020304" pitchFamily="18" charset="0"/>
              </a:rPr>
              <a:t>‹#›</a:t>
            </a:fld>
            <a:endParaRPr lang="en-AU"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1600200" y="1800225"/>
            <a:ext cx="28803600" cy="7493000"/>
          </a:xfr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hasCustomPrompt="1"/>
          </p:nvPr>
        </p:nvSpPr>
        <p:spPr>
          <a:xfrm>
            <a:off x="1600200" y="10063163"/>
            <a:ext cx="14141450" cy="4194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hasCustomPrompt="1"/>
          </p:nvPr>
        </p:nvSpPr>
        <p:spPr>
          <a:xfrm>
            <a:off x="1600200" y="14257338"/>
            <a:ext cx="14141450" cy="259032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hasCustomPrompt="1"/>
          </p:nvPr>
        </p:nvSpPr>
        <p:spPr>
          <a:xfrm>
            <a:off x="16257588" y="10063163"/>
            <a:ext cx="14146212" cy="4194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hasCustomPrompt="1"/>
          </p:nvPr>
        </p:nvSpPr>
        <p:spPr>
          <a:xfrm>
            <a:off x="16257588" y="14257338"/>
            <a:ext cx="14146212" cy="259032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日期占位符 6"/>
          <p:cNvSpPr>
            <a:spLocks noGrp="1"/>
          </p:cNvSpPr>
          <p:nvPr>
            <p:ph type="dt" sz="half" idx="10"/>
          </p:nvPr>
        </p:nvSpPr>
        <p:spPr/>
        <p:txBody>
          <a:bodyPr/>
          <a:lstStyle/>
          <a:p>
            <a:pPr marL="0" marR="0" lvl="0" indent="0" algn="l" defTabSz="4352925" rtl="0" eaLnBrk="0" fontAlgn="base" latinLnBrk="0" hangingPunct="0">
              <a:lnSpc>
                <a:spcPct val="100000"/>
              </a:lnSpc>
              <a:spcBef>
                <a:spcPct val="0"/>
              </a:spcBef>
              <a:spcAft>
                <a:spcPct val="0"/>
              </a:spcAft>
              <a:buClrTx/>
              <a:buSzTx/>
              <a:buFontTx/>
              <a:buNone/>
              <a:defRPr/>
            </a:pPr>
            <a:endParaRPr kumimoji="0" lang="en-AU"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8" name="页脚占位符 7"/>
          <p:cNvSpPr>
            <a:spLocks noGrp="1"/>
          </p:cNvSpPr>
          <p:nvPr>
            <p:ph type="ftr" sz="quarter" idx="11"/>
          </p:nvPr>
        </p:nvSpPr>
        <p:spPr/>
        <p:txBody>
          <a:bodyPr/>
          <a:lstStyle/>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9" name="灯片编号占位符 8"/>
          <p:cNvSpPr>
            <a:spLocks noGrp="1"/>
          </p:cNvSpPr>
          <p:nvPr>
            <p:ph type="sldNum" sz="quarter" idx="12"/>
          </p:nvPr>
        </p:nvSpPr>
        <p:spPr/>
        <p:txBody>
          <a:bodyPr/>
          <a:lstStyle/>
          <a:p>
            <a:pPr lvl="0" defTabSz="4352925"/>
            <a:fld id="{9A0DB2DC-4C9A-4742-B13C-FB6460FD3503}" type="slidenum">
              <a:rPr lang="en-AU" dirty="0">
                <a:latin typeface="Times New Roman" panose="02020603050405020304" pitchFamily="18" charset="0"/>
              </a:rPr>
              <a:t>‹#›</a:t>
            </a:fld>
            <a:endParaRPr lang="en-AU"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日期占位符 2"/>
          <p:cNvSpPr>
            <a:spLocks noGrp="1"/>
          </p:cNvSpPr>
          <p:nvPr>
            <p:ph type="dt" sz="half" idx="10"/>
          </p:nvPr>
        </p:nvSpPr>
        <p:spPr/>
        <p:txBody>
          <a:bodyPr/>
          <a:lstStyle/>
          <a:p>
            <a:pPr marL="0" marR="0" lvl="0" indent="0" algn="l" defTabSz="4352925" rtl="0" eaLnBrk="0" fontAlgn="base" latinLnBrk="0" hangingPunct="0">
              <a:lnSpc>
                <a:spcPct val="100000"/>
              </a:lnSpc>
              <a:spcBef>
                <a:spcPct val="0"/>
              </a:spcBef>
              <a:spcAft>
                <a:spcPct val="0"/>
              </a:spcAft>
              <a:buClrTx/>
              <a:buSzTx/>
              <a:buFontTx/>
              <a:buNone/>
              <a:defRPr/>
            </a:pPr>
            <a:endParaRPr kumimoji="0" lang="en-AU"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 name="页脚占位符 3"/>
          <p:cNvSpPr>
            <a:spLocks noGrp="1"/>
          </p:cNvSpPr>
          <p:nvPr>
            <p:ph type="ftr" sz="quarter" idx="11"/>
          </p:nvPr>
        </p:nvSpPr>
        <p:spPr/>
        <p:txBody>
          <a:bodyPr/>
          <a:lstStyle/>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灯片编号占位符 4"/>
          <p:cNvSpPr>
            <a:spLocks noGrp="1"/>
          </p:cNvSpPr>
          <p:nvPr>
            <p:ph type="sldNum" sz="quarter" idx="12"/>
          </p:nvPr>
        </p:nvSpPr>
        <p:spPr/>
        <p:txBody>
          <a:bodyPr/>
          <a:lstStyle/>
          <a:p>
            <a:pPr lvl="0" defTabSz="4352925"/>
            <a:fld id="{9A0DB2DC-4C9A-4742-B13C-FB6460FD3503}" type="slidenum">
              <a:rPr lang="en-AU" dirty="0">
                <a:latin typeface="Times New Roman" panose="02020603050405020304" pitchFamily="18" charset="0"/>
              </a:rPr>
              <a:t>‹#›</a:t>
            </a:fld>
            <a:endParaRPr lang="en-AU"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4352925" rtl="0" eaLnBrk="0" fontAlgn="base" latinLnBrk="0" hangingPunct="0">
              <a:lnSpc>
                <a:spcPct val="100000"/>
              </a:lnSpc>
              <a:spcBef>
                <a:spcPct val="0"/>
              </a:spcBef>
              <a:spcAft>
                <a:spcPct val="0"/>
              </a:spcAft>
              <a:buClrTx/>
              <a:buSzTx/>
              <a:buFontTx/>
              <a:buNone/>
              <a:defRPr/>
            </a:pPr>
            <a:endParaRPr kumimoji="0" lang="en-AU"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 name="页脚占位符 2"/>
          <p:cNvSpPr>
            <a:spLocks noGrp="1"/>
          </p:cNvSpPr>
          <p:nvPr>
            <p:ph type="ftr" sz="quarter" idx="11"/>
          </p:nvPr>
        </p:nvSpPr>
        <p:spPr/>
        <p:txBody>
          <a:bodyPr/>
          <a:lstStyle/>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 name="灯片编号占位符 3"/>
          <p:cNvSpPr>
            <a:spLocks noGrp="1"/>
          </p:cNvSpPr>
          <p:nvPr>
            <p:ph type="sldNum" sz="quarter" idx="12"/>
          </p:nvPr>
        </p:nvSpPr>
        <p:spPr/>
        <p:txBody>
          <a:bodyPr/>
          <a:lstStyle/>
          <a:p>
            <a:pPr lvl="0" defTabSz="4352925"/>
            <a:fld id="{9A0DB2DC-4C9A-4742-B13C-FB6460FD3503}" type="slidenum">
              <a:rPr lang="en-AU" dirty="0">
                <a:latin typeface="Times New Roman" panose="02020603050405020304" pitchFamily="18" charset="0"/>
              </a:rPr>
              <a:t>‹#›</a:t>
            </a:fld>
            <a:endParaRPr lang="en-AU"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600200" y="1790700"/>
            <a:ext cx="10529888" cy="7616825"/>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hasCustomPrompt="1"/>
          </p:nvPr>
        </p:nvSpPr>
        <p:spPr>
          <a:xfrm>
            <a:off x="12512675" y="1790700"/>
            <a:ext cx="17891125" cy="383698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hasCustomPrompt="1"/>
          </p:nvPr>
        </p:nvSpPr>
        <p:spPr>
          <a:xfrm>
            <a:off x="1600200" y="9407525"/>
            <a:ext cx="10529888" cy="30753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日期占位符 4"/>
          <p:cNvSpPr>
            <a:spLocks noGrp="1"/>
          </p:cNvSpPr>
          <p:nvPr>
            <p:ph type="dt" sz="half" idx="10"/>
          </p:nvPr>
        </p:nvSpPr>
        <p:spPr/>
        <p:txBody>
          <a:bodyPr/>
          <a:lstStyle/>
          <a:p>
            <a:pPr marL="0" marR="0" lvl="0" indent="0" algn="l" defTabSz="4352925" rtl="0" eaLnBrk="0" fontAlgn="base" latinLnBrk="0" hangingPunct="0">
              <a:lnSpc>
                <a:spcPct val="100000"/>
              </a:lnSpc>
              <a:spcBef>
                <a:spcPct val="0"/>
              </a:spcBef>
              <a:spcAft>
                <a:spcPct val="0"/>
              </a:spcAft>
              <a:buClrTx/>
              <a:buSzTx/>
              <a:buFontTx/>
              <a:buNone/>
              <a:defRPr/>
            </a:pPr>
            <a:endParaRPr kumimoji="0" lang="en-AU"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页脚占位符 5"/>
          <p:cNvSpPr>
            <a:spLocks noGrp="1"/>
          </p:cNvSpPr>
          <p:nvPr>
            <p:ph type="ftr" sz="quarter" idx="11"/>
          </p:nvPr>
        </p:nvSpPr>
        <p:spPr/>
        <p:txBody>
          <a:bodyPr/>
          <a:lstStyle/>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灯片编号占位符 6"/>
          <p:cNvSpPr>
            <a:spLocks noGrp="1"/>
          </p:cNvSpPr>
          <p:nvPr>
            <p:ph type="sldNum" sz="quarter" idx="12"/>
          </p:nvPr>
        </p:nvSpPr>
        <p:spPr/>
        <p:txBody>
          <a:bodyPr/>
          <a:lstStyle/>
          <a:p>
            <a:pPr lvl="0" defTabSz="4352925"/>
            <a:fld id="{9A0DB2DC-4C9A-4742-B13C-FB6460FD3503}" type="slidenum">
              <a:rPr lang="en-AU" dirty="0">
                <a:latin typeface="Times New Roman" panose="02020603050405020304" pitchFamily="18" charset="0"/>
              </a:rPr>
              <a:t>‹#›</a:t>
            </a:fld>
            <a:endParaRPr lang="en-AU"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73800" y="31470600"/>
            <a:ext cx="19202400" cy="3714750"/>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6273800" y="4016375"/>
            <a:ext cx="19202400" cy="26974800"/>
          </a:xfrm>
        </p:spPr>
        <p:txBody>
          <a:bodyPr vert="horz" wrap="square" lIns="435326" tIns="217663" rIns="435326" bIns="217663"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352925" rtl="0" eaLnBrk="0" fontAlgn="base" latinLnBrk="0" hangingPunct="0">
              <a:lnSpc>
                <a:spcPct val="100000"/>
              </a:lnSpc>
              <a:spcBef>
                <a:spcPct val="20000"/>
              </a:spcBef>
              <a:spcAft>
                <a:spcPct val="0"/>
              </a:spcAft>
              <a:buClrTx/>
              <a:buSzTx/>
              <a:buFontTx/>
              <a:buNone/>
              <a:defRPr/>
            </a:pPr>
            <a:endParaRPr kumimoji="0" lang="pt-BR"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Espaço Reservado para Texto 3"/>
          <p:cNvSpPr>
            <a:spLocks noGrp="1"/>
          </p:cNvSpPr>
          <p:nvPr>
            <p:ph type="body" sz="half" idx="2" hasCustomPrompt="1"/>
          </p:nvPr>
        </p:nvSpPr>
        <p:spPr>
          <a:xfrm>
            <a:off x="6273800" y="35185350"/>
            <a:ext cx="19202400" cy="5276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日期占位符 4"/>
          <p:cNvSpPr>
            <a:spLocks noGrp="1"/>
          </p:cNvSpPr>
          <p:nvPr>
            <p:ph type="dt" sz="half" idx="10"/>
          </p:nvPr>
        </p:nvSpPr>
        <p:spPr/>
        <p:txBody>
          <a:bodyPr/>
          <a:lstStyle/>
          <a:p>
            <a:pPr marL="0" marR="0" lvl="0" indent="0" algn="l" defTabSz="4352925" rtl="0" eaLnBrk="0" fontAlgn="base" latinLnBrk="0" hangingPunct="0">
              <a:lnSpc>
                <a:spcPct val="100000"/>
              </a:lnSpc>
              <a:spcBef>
                <a:spcPct val="0"/>
              </a:spcBef>
              <a:spcAft>
                <a:spcPct val="0"/>
              </a:spcAft>
              <a:buClrTx/>
              <a:buSzTx/>
              <a:buFontTx/>
              <a:buNone/>
              <a:defRPr/>
            </a:pPr>
            <a:endParaRPr kumimoji="0" lang="en-AU"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页脚占位符 5"/>
          <p:cNvSpPr>
            <a:spLocks noGrp="1"/>
          </p:cNvSpPr>
          <p:nvPr>
            <p:ph type="ftr" sz="quarter" idx="11"/>
          </p:nvPr>
        </p:nvSpPr>
        <p:spPr/>
        <p:txBody>
          <a:bodyPr/>
          <a:lstStyle/>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灯片编号占位符 6"/>
          <p:cNvSpPr>
            <a:spLocks noGrp="1"/>
          </p:cNvSpPr>
          <p:nvPr>
            <p:ph type="sldNum" sz="quarter" idx="12"/>
          </p:nvPr>
        </p:nvSpPr>
        <p:spPr/>
        <p:txBody>
          <a:bodyPr/>
          <a:lstStyle/>
          <a:p>
            <a:pPr lvl="0" defTabSz="4352925"/>
            <a:fld id="{9A0DB2DC-4C9A-4742-B13C-FB6460FD3503}" type="slidenum">
              <a:rPr lang="en-AU" dirty="0">
                <a:latin typeface="Times New Roman" panose="02020603050405020304" pitchFamily="18" charset="0"/>
              </a:rPr>
              <a:t>‹#›</a:t>
            </a:fld>
            <a:endParaRPr lang="en-AU"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2398713" y="3994150"/>
            <a:ext cx="27206575" cy="7496175"/>
          </a:xfrm>
          <a:prstGeom prst="rect">
            <a:avLst/>
          </a:prstGeom>
          <a:noFill/>
          <a:ln w="9525">
            <a:noFill/>
          </a:ln>
        </p:spPr>
        <p:txBody>
          <a:bodyPr lIns="435326" tIns="217663" rIns="435326" bIns="217663" anchor="ctr"/>
          <a:lstStyle/>
          <a:p>
            <a:pPr lvl="0"/>
            <a:r>
              <a:rPr lang="en-AU" altLang="pt-BR" dirty="0"/>
              <a:t>Click to edit Master title style</a:t>
            </a:r>
          </a:p>
        </p:txBody>
      </p:sp>
      <p:sp>
        <p:nvSpPr>
          <p:cNvPr id="1027" name="Rectangle 3"/>
          <p:cNvSpPr>
            <a:spLocks noGrp="1"/>
          </p:cNvSpPr>
          <p:nvPr>
            <p:ph type="body" idx="1"/>
          </p:nvPr>
        </p:nvSpPr>
        <p:spPr>
          <a:xfrm>
            <a:off x="2398713" y="12987338"/>
            <a:ext cx="27206575" cy="26974800"/>
          </a:xfrm>
          <a:prstGeom prst="rect">
            <a:avLst/>
          </a:prstGeom>
          <a:noFill/>
          <a:ln w="9525">
            <a:noFill/>
          </a:ln>
        </p:spPr>
        <p:txBody>
          <a:bodyPr lIns="435326" tIns="217663" rIns="435326" bIns="217663"/>
          <a:lstStyle/>
          <a:p>
            <a:pPr lvl="0"/>
            <a:r>
              <a:rPr lang="en-AU" altLang="pt-BR" dirty="0"/>
              <a:t>Click to edit Master text styles</a:t>
            </a:r>
          </a:p>
          <a:p>
            <a:pPr lvl="1"/>
            <a:r>
              <a:rPr lang="en-AU" altLang="pt-BR" dirty="0"/>
              <a:t>Second level</a:t>
            </a:r>
          </a:p>
          <a:p>
            <a:pPr lvl="2"/>
            <a:r>
              <a:rPr lang="en-AU" altLang="pt-BR" dirty="0"/>
              <a:t>Third level</a:t>
            </a:r>
          </a:p>
          <a:p>
            <a:pPr lvl="3"/>
            <a:r>
              <a:rPr lang="en-AU" altLang="pt-BR" dirty="0"/>
              <a:t>Fourth level</a:t>
            </a:r>
          </a:p>
          <a:p>
            <a:pPr lvl="4"/>
            <a:r>
              <a:rPr lang="en-AU" altLang="pt-BR" dirty="0"/>
              <a:t>Fifth level</a:t>
            </a:r>
          </a:p>
        </p:txBody>
      </p:sp>
      <p:sp>
        <p:nvSpPr>
          <p:cNvPr id="1028" name="Rectangle 4"/>
          <p:cNvSpPr>
            <a:spLocks noGrp="1" noChangeArrowheads="1"/>
          </p:cNvSpPr>
          <p:nvPr>
            <p:ph type="dt" sz="half" idx="2"/>
          </p:nvPr>
        </p:nvSpPr>
        <p:spPr bwMode="auto">
          <a:xfrm>
            <a:off x="2398713" y="40963850"/>
            <a:ext cx="6670675" cy="299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5326" tIns="217663" rIns="435326" bIns="217663" numCol="1" anchor="t" anchorCtr="0" compatLnSpc="1"/>
          <a:lstStyle>
            <a:lvl1pPr algn="l" defTabSz="4352925">
              <a:defRPr sz="6600"/>
            </a:lvl1pPr>
          </a:lstStyle>
          <a:p>
            <a:pPr marL="0" marR="0" lvl="0" indent="0" algn="l" defTabSz="4352925" rtl="0" eaLnBrk="0" fontAlgn="base" latinLnBrk="0" hangingPunct="0">
              <a:lnSpc>
                <a:spcPct val="100000"/>
              </a:lnSpc>
              <a:spcBef>
                <a:spcPct val="0"/>
              </a:spcBef>
              <a:spcAft>
                <a:spcPct val="0"/>
              </a:spcAft>
              <a:buClrTx/>
              <a:buSzTx/>
              <a:buFontTx/>
              <a:buNone/>
              <a:defRPr/>
            </a:pPr>
            <a:endParaRPr kumimoji="0" lang="en-AU"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29" name="Rectangle 5"/>
          <p:cNvSpPr>
            <a:spLocks noGrp="1" noChangeArrowheads="1"/>
          </p:cNvSpPr>
          <p:nvPr>
            <p:ph type="ftr" sz="quarter" idx="3"/>
          </p:nvPr>
        </p:nvSpPr>
        <p:spPr bwMode="auto">
          <a:xfrm>
            <a:off x="10934700" y="40963850"/>
            <a:ext cx="10134600" cy="299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5326" tIns="217663" rIns="435326" bIns="217663" numCol="1" anchor="t" anchorCtr="0" compatLnSpc="1"/>
          <a:lstStyle>
            <a:lvl1pPr defTabSz="4352925">
              <a:defRPr sz="6600"/>
            </a:lvl1pPr>
          </a:lstStyle>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30" name="Rectangle 6"/>
          <p:cNvSpPr>
            <a:spLocks noGrp="1" noChangeArrowheads="1"/>
          </p:cNvSpPr>
          <p:nvPr>
            <p:ph type="sldNum" sz="quarter" idx="4"/>
          </p:nvPr>
        </p:nvSpPr>
        <p:spPr bwMode="auto">
          <a:xfrm>
            <a:off x="22934613" y="40963850"/>
            <a:ext cx="6670675" cy="299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5326" tIns="217663" rIns="435326" bIns="217663" numCol="1" anchor="t" anchorCtr="0" compatLnSpc="1"/>
          <a:lstStyle>
            <a:lvl1pPr algn="r">
              <a:defRPr sz="6600"/>
            </a:lvl1pPr>
          </a:lstStyle>
          <a:p>
            <a:pPr lvl="0" defTabSz="4352925"/>
            <a:fld id="{9A0DB2DC-4C9A-4742-B13C-FB6460FD3503}" type="slidenum">
              <a:rPr lang="en-AU" dirty="0">
                <a:latin typeface="Times New Roman" panose="02020603050405020304" pitchFamily="18" charset="0"/>
              </a:rPr>
              <a:t>‹#›</a:t>
            </a:fld>
            <a:endParaRPr lang="en-AU"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352925" rtl="0" eaLnBrk="0" fontAlgn="base" hangingPunct="0">
        <a:spcBef>
          <a:spcPct val="0"/>
        </a:spcBef>
        <a:spcAft>
          <a:spcPct val="0"/>
        </a:spcAft>
        <a:defRPr sz="21000">
          <a:solidFill>
            <a:schemeClr val="tx2"/>
          </a:solidFill>
          <a:latin typeface="+mj-lt"/>
          <a:ea typeface="+mj-ea"/>
          <a:cs typeface="+mj-cs"/>
        </a:defRPr>
      </a:lvl1pPr>
      <a:lvl2pPr algn="ctr" defTabSz="4352925" rtl="0" eaLnBrk="0" fontAlgn="base" hangingPunct="0">
        <a:spcBef>
          <a:spcPct val="0"/>
        </a:spcBef>
        <a:spcAft>
          <a:spcPct val="0"/>
        </a:spcAft>
        <a:defRPr sz="21000">
          <a:solidFill>
            <a:schemeClr val="tx2"/>
          </a:solidFill>
          <a:latin typeface="Times New Roman" panose="02020603050405020304" pitchFamily="18" charset="0"/>
        </a:defRPr>
      </a:lvl2pPr>
      <a:lvl3pPr algn="ctr" defTabSz="4352925" rtl="0" eaLnBrk="0" fontAlgn="base" hangingPunct="0">
        <a:spcBef>
          <a:spcPct val="0"/>
        </a:spcBef>
        <a:spcAft>
          <a:spcPct val="0"/>
        </a:spcAft>
        <a:defRPr sz="21000">
          <a:solidFill>
            <a:schemeClr val="tx2"/>
          </a:solidFill>
          <a:latin typeface="Times New Roman" panose="02020603050405020304" pitchFamily="18" charset="0"/>
        </a:defRPr>
      </a:lvl3pPr>
      <a:lvl4pPr algn="ctr" defTabSz="4352925" rtl="0" eaLnBrk="0" fontAlgn="base" hangingPunct="0">
        <a:spcBef>
          <a:spcPct val="0"/>
        </a:spcBef>
        <a:spcAft>
          <a:spcPct val="0"/>
        </a:spcAft>
        <a:defRPr sz="21000">
          <a:solidFill>
            <a:schemeClr val="tx2"/>
          </a:solidFill>
          <a:latin typeface="Times New Roman" panose="02020603050405020304" pitchFamily="18" charset="0"/>
        </a:defRPr>
      </a:lvl4pPr>
      <a:lvl5pPr algn="ctr" defTabSz="4352925" rtl="0" eaLnBrk="0" fontAlgn="base" hangingPunct="0">
        <a:spcBef>
          <a:spcPct val="0"/>
        </a:spcBef>
        <a:spcAft>
          <a:spcPct val="0"/>
        </a:spcAft>
        <a:defRPr sz="21000">
          <a:solidFill>
            <a:schemeClr val="tx2"/>
          </a:solidFill>
          <a:latin typeface="Times New Roman" panose="02020603050405020304" pitchFamily="18" charset="0"/>
        </a:defRPr>
      </a:lvl5pPr>
      <a:lvl6pPr marL="457200" algn="ctr" defTabSz="4352925" rtl="0" eaLnBrk="0" fontAlgn="base" hangingPunct="0">
        <a:spcBef>
          <a:spcPct val="0"/>
        </a:spcBef>
        <a:spcAft>
          <a:spcPct val="0"/>
        </a:spcAft>
        <a:defRPr sz="21000">
          <a:solidFill>
            <a:schemeClr val="tx2"/>
          </a:solidFill>
          <a:latin typeface="Times New Roman" panose="02020603050405020304" pitchFamily="18" charset="0"/>
        </a:defRPr>
      </a:lvl6pPr>
      <a:lvl7pPr marL="914400" algn="ctr" defTabSz="4352925" rtl="0" eaLnBrk="0" fontAlgn="base" hangingPunct="0">
        <a:spcBef>
          <a:spcPct val="0"/>
        </a:spcBef>
        <a:spcAft>
          <a:spcPct val="0"/>
        </a:spcAft>
        <a:defRPr sz="21000">
          <a:solidFill>
            <a:schemeClr val="tx2"/>
          </a:solidFill>
          <a:latin typeface="Times New Roman" panose="02020603050405020304" pitchFamily="18" charset="0"/>
        </a:defRPr>
      </a:lvl7pPr>
      <a:lvl8pPr marL="1371600" algn="ctr" defTabSz="4352925" rtl="0" eaLnBrk="0" fontAlgn="base" hangingPunct="0">
        <a:spcBef>
          <a:spcPct val="0"/>
        </a:spcBef>
        <a:spcAft>
          <a:spcPct val="0"/>
        </a:spcAft>
        <a:defRPr sz="21000">
          <a:solidFill>
            <a:schemeClr val="tx2"/>
          </a:solidFill>
          <a:latin typeface="Times New Roman" panose="02020603050405020304" pitchFamily="18" charset="0"/>
        </a:defRPr>
      </a:lvl8pPr>
      <a:lvl9pPr marL="1828800" algn="ctr" defTabSz="4352925" rtl="0" eaLnBrk="0" fontAlgn="base" hangingPunct="0">
        <a:spcBef>
          <a:spcPct val="0"/>
        </a:spcBef>
        <a:spcAft>
          <a:spcPct val="0"/>
        </a:spcAft>
        <a:defRPr sz="21000">
          <a:solidFill>
            <a:schemeClr val="tx2"/>
          </a:solidFill>
          <a:latin typeface="Times New Roman" panose="02020603050405020304" pitchFamily="18" charset="0"/>
        </a:defRPr>
      </a:lvl9pPr>
    </p:titleStyle>
    <p:bodyStyle>
      <a:lvl1pPr marL="1630680" indent="-1630680" algn="l" defTabSz="4352925" rtl="0" eaLnBrk="0" fontAlgn="base" hangingPunct="0">
        <a:spcBef>
          <a:spcPct val="20000"/>
        </a:spcBef>
        <a:spcAft>
          <a:spcPct val="0"/>
        </a:spcAft>
        <a:buChar char="•"/>
        <a:defRPr sz="153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a:solidFill>
            <a:schemeClr val="tx1"/>
          </a:solidFill>
          <a:latin typeface="+mn-lt"/>
        </a:defRPr>
      </a:lvl2pPr>
      <a:lvl3pPr marL="5441950" indent="-1089025" algn="l" defTabSz="4352925" rtl="0" eaLnBrk="0" fontAlgn="base" hangingPunct="0">
        <a:spcBef>
          <a:spcPct val="20000"/>
        </a:spcBef>
        <a:spcAft>
          <a:spcPct val="0"/>
        </a:spcAft>
        <a:buChar char="•"/>
        <a:defRPr sz="11500">
          <a:solidFill>
            <a:schemeClr val="tx1"/>
          </a:solidFill>
          <a:latin typeface="+mn-lt"/>
        </a:defRPr>
      </a:lvl3pPr>
      <a:lvl4pPr marL="7618730" indent="-1087755" algn="l" defTabSz="4352925" rtl="0" eaLnBrk="0" fontAlgn="base" hangingPunct="0">
        <a:spcBef>
          <a:spcPct val="20000"/>
        </a:spcBef>
        <a:spcAft>
          <a:spcPct val="0"/>
        </a:spcAft>
        <a:buChar char="–"/>
        <a:defRPr sz="9500">
          <a:solidFill>
            <a:schemeClr val="tx1"/>
          </a:solidFill>
          <a:latin typeface="+mn-lt"/>
        </a:defRPr>
      </a:lvl4pPr>
      <a:lvl5pPr marL="9794875" indent="-1089025" algn="l" defTabSz="4352925" rtl="0" eaLnBrk="0" fontAlgn="base" hangingPunct="0">
        <a:spcBef>
          <a:spcPct val="20000"/>
        </a:spcBef>
        <a:spcAft>
          <a:spcPct val="0"/>
        </a:spcAft>
        <a:buChar char="»"/>
        <a:defRPr sz="9500">
          <a:solidFill>
            <a:schemeClr val="tx1"/>
          </a:solidFill>
          <a:latin typeface="+mn-lt"/>
        </a:defRPr>
      </a:lvl5pPr>
      <a:lvl6pPr marL="10252075" indent="-1089025" algn="l" defTabSz="4352925" rtl="0" eaLnBrk="0" fontAlgn="base" hangingPunct="0">
        <a:spcBef>
          <a:spcPct val="20000"/>
        </a:spcBef>
        <a:spcAft>
          <a:spcPct val="0"/>
        </a:spcAft>
        <a:buChar char="»"/>
        <a:defRPr sz="9500">
          <a:solidFill>
            <a:schemeClr val="tx1"/>
          </a:solidFill>
          <a:latin typeface="+mn-lt"/>
        </a:defRPr>
      </a:lvl6pPr>
      <a:lvl7pPr marL="10709275" indent="-1089025" algn="l" defTabSz="4352925" rtl="0" eaLnBrk="0" fontAlgn="base" hangingPunct="0">
        <a:spcBef>
          <a:spcPct val="20000"/>
        </a:spcBef>
        <a:spcAft>
          <a:spcPct val="0"/>
        </a:spcAft>
        <a:buChar char="»"/>
        <a:defRPr sz="9500">
          <a:solidFill>
            <a:schemeClr val="tx1"/>
          </a:solidFill>
          <a:latin typeface="+mn-lt"/>
        </a:defRPr>
      </a:lvl7pPr>
      <a:lvl8pPr marL="11166475" indent="-1089025" algn="l" defTabSz="4352925" rtl="0" eaLnBrk="0" fontAlgn="base" hangingPunct="0">
        <a:spcBef>
          <a:spcPct val="20000"/>
        </a:spcBef>
        <a:spcAft>
          <a:spcPct val="0"/>
        </a:spcAft>
        <a:buChar char="»"/>
        <a:defRPr sz="9500">
          <a:solidFill>
            <a:schemeClr val="tx1"/>
          </a:solidFill>
          <a:latin typeface="+mn-lt"/>
        </a:defRPr>
      </a:lvl8pPr>
      <a:lvl9pPr marL="11623675" indent="-1089025" algn="l" defTabSz="4352925" rtl="0" eaLnBrk="0" fontAlgn="base" hangingPunct="0">
        <a:spcBef>
          <a:spcPct val="20000"/>
        </a:spcBef>
        <a:spcAft>
          <a:spcPct val="0"/>
        </a:spcAft>
        <a:buChar char="»"/>
        <a:defRPr sz="95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4.wmf"/><Relationship Id="rId3" Type="http://schemas.openxmlformats.org/officeDocument/2006/relationships/notesSlide" Target="../notesSlides/notesSlide1.xml"/><Relationship Id="rId7" Type="http://schemas.openxmlformats.org/officeDocument/2006/relationships/image" Target="../media/image1.wmf"/><Relationship Id="rId12" Type="http://schemas.openxmlformats.org/officeDocument/2006/relationships/oleObject" Target="../embeddings/oleObject4.bin"/><Relationship Id="rId17" Type="http://schemas.openxmlformats.org/officeDocument/2006/relationships/image" Target="../media/image6.wmf"/><Relationship Id="rId2" Type="http://schemas.openxmlformats.org/officeDocument/2006/relationships/slideLayout" Target="../slideLayouts/slideLayout1.xml"/><Relationship Id="rId16" Type="http://schemas.openxmlformats.org/officeDocument/2006/relationships/oleObject" Target="../embeddings/oleObject6.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3.wmf"/><Relationship Id="rId5" Type="http://schemas.openxmlformats.org/officeDocument/2006/relationships/image" Target="../media/image8.png"/><Relationship Id="rId15" Type="http://schemas.openxmlformats.org/officeDocument/2006/relationships/image" Target="../media/image5.wmf"/><Relationship Id="rId10" Type="http://schemas.openxmlformats.org/officeDocument/2006/relationships/oleObject" Target="../embeddings/oleObject3.bin"/><Relationship Id="rId4" Type="http://schemas.openxmlformats.org/officeDocument/2006/relationships/image" Target="../media/image7.png"/><Relationship Id="rId9" Type="http://schemas.openxmlformats.org/officeDocument/2006/relationships/image" Target="../media/image2.wmf"/><Relationship Id="rId1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p:cNvPicPr>
            <a:picLocks noChangeAspect="1"/>
          </p:cNvPicPr>
          <p:nvPr/>
        </p:nvPicPr>
        <p:blipFill>
          <a:blip r:embed="rId4"/>
          <a:srcRect r="-76"/>
          <a:stretch>
            <a:fillRect/>
          </a:stretch>
        </p:blipFill>
        <p:spPr>
          <a:xfrm>
            <a:off x="508635" y="1736608"/>
            <a:ext cx="10925810" cy="1790700"/>
          </a:xfrm>
          <a:prstGeom prst="rect">
            <a:avLst/>
          </a:prstGeom>
          <a:noFill/>
          <a:ln w="9525">
            <a:noFill/>
          </a:ln>
        </p:spPr>
      </p:pic>
      <p:sp>
        <p:nvSpPr>
          <p:cNvPr id="2053" name="Rectangle 5"/>
          <p:cNvSpPr>
            <a:spLocks noChangeArrowheads="1"/>
          </p:cNvSpPr>
          <p:nvPr/>
        </p:nvSpPr>
        <p:spPr bwMode="auto">
          <a:xfrm>
            <a:off x="412750" y="5791200"/>
            <a:ext cx="9872663" cy="38404800"/>
          </a:xfrm>
          <a:prstGeom prst="rect">
            <a:avLst/>
          </a:prstGeom>
          <a:solidFill>
            <a:srgbClr val="FFFF00">
              <a:alpha val="50000"/>
            </a:srgbClr>
          </a:solidFill>
          <a:ln>
            <a:noFill/>
          </a:ln>
          <a:effectLst/>
        </p:spPr>
        <p:txBody>
          <a:bodyPr wrap="none" lIns="95325" tIns="47662" rIns="95325" bIns="47662" anchor="ctr"/>
          <a:lstStyle/>
          <a:p>
            <a:pPr marL="0" marR="0" lvl="0" indent="0" algn="ctr" defTabSz="952500" rtl="0" eaLnBrk="0" fontAlgn="base" latinLnBrk="0" hangingPunct="0">
              <a:lnSpc>
                <a:spcPct val="100000"/>
              </a:lnSpc>
              <a:spcBef>
                <a:spcPct val="0"/>
              </a:spcBef>
              <a:spcAft>
                <a:spcPct val="0"/>
              </a:spcAft>
              <a:buClrTx/>
              <a:buSzTx/>
              <a:buFontTx/>
              <a:buNone/>
              <a:defRPr/>
            </a:pPr>
            <a:endParaRPr kumimoji="0" lang="en-US" sz="25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054" name="Rectangle 6"/>
          <p:cNvSpPr>
            <a:spLocks noChangeArrowheads="1"/>
          </p:cNvSpPr>
          <p:nvPr/>
        </p:nvSpPr>
        <p:spPr bwMode="auto">
          <a:xfrm>
            <a:off x="10896600" y="5187950"/>
            <a:ext cx="9871075" cy="39008050"/>
          </a:xfrm>
          <a:prstGeom prst="rect">
            <a:avLst/>
          </a:prstGeom>
          <a:solidFill>
            <a:srgbClr val="FFFF00">
              <a:alpha val="50000"/>
            </a:srgbClr>
          </a:solidFill>
          <a:ln>
            <a:noFill/>
          </a:ln>
          <a:effectLst/>
        </p:spPr>
        <p:txBody>
          <a:bodyPr wrap="none" lIns="95325" tIns="47662" rIns="95325" bIns="47662" anchor="ctr"/>
          <a:lstStyle/>
          <a:p>
            <a:pPr marL="0" marR="0" lvl="0" indent="0" algn="ctr" defTabSz="952500" rtl="0" eaLnBrk="0" fontAlgn="base" latinLnBrk="0" hangingPunct="0">
              <a:lnSpc>
                <a:spcPct val="100000"/>
              </a:lnSpc>
              <a:spcBef>
                <a:spcPct val="0"/>
              </a:spcBef>
              <a:spcAft>
                <a:spcPct val="0"/>
              </a:spcAft>
              <a:buClrTx/>
              <a:buSzTx/>
              <a:buFontTx/>
              <a:buNone/>
              <a:defRPr/>
            </a:pPr>
            <a:endParaRPr kumimoji="0" lang="en-US" sz="25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055" name="Rectangle 7"/>
          <p:cNvSpPr>
            <a:spLocks noChangeArrowheads="1"/>
          </p:cNvSpPr>
          <p:nvPr/>
        </p:nvSpPr>
        <p:spPr bwMode="auto">
          <a:xfrm>
            <a:off x="21192248" y="5187950"/>
            <a:ext cx="9874250" cy="39008050"/>
          </a:xfrm>
          <a:prstGeom prst="rect">
            <a:avLst/>
          </a:prstGeom>
          <a:solidFill>
            <a:srgbClr val="FFFF00">
              <a:alpha val="50000"/>
            </a:srgbClr>
          </a:solidFill>
          <a:ln>
            <a:noFill/>
          </a:ln>
          <a:effectLst/>
        </p:spPr>
        <p:txBody>
          <a:bodyPr wrap="none" lIns="95325" tIns="47662" rIns="95325" bIns="47662" anchor="ctr"/>
          <a:lstStyle/>
          <a:p>
            <a:pPr marL="0" marR="0" lvl="0" indent="0" algn="ctr" defTabSz="952500" rtl="0" eaLnBrk="0" fontAlgn="base" latinLnBrk="0" hangingPunct="0">
              <a:lnSpc>
                <a:spcPct val="100000"/>
              </a:lnSpc>
              <a:spcBef>
                <a:spcPct val="0"/>
              </a:spcBef>
              <a:spcAft>
                <a:spcPct val="0"/>
              </a:spcAft>
              <a:buClrTx/>
              <a:buSzTx/>
              <a:buFontTx/>
              <a:buNone/>
              <a:defRPr/>
            </a:pPr>
            <a:endParaRPr kumimoji="0" lang="en-US" sz="25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058" name="Rectangle 10"/>
          <p:cNvSpPr>
            <a:spLocks noChangeArrowheads="1"/>
          </p:cNvSpPr>
          <p:nvPr/>
        </p:nvSpPr>
        <p:spPr bwMode="auto">
          <a:xfrm>
            <a:off x="0" y="-31750"/>
            <a:ext cx="32004000" cy="6043613"/>
          </a:xfrm>
          <a:prstGeom prst="rect">
            <a:avLst/>
          </a:prstGeom>
          <a:noFill/>
          <a:ln>
            <a:noFill/>
          </a:ln>
          <a:effectLst/>
          <a:extLst>
            <a:ext uri="{909E8E84-426E-40DD-AFC4-6F175D3DCCD1}">
              <a14:hiddenFill xmlns:a14="http://schemas.microsoft.com/office/drawing/2010/main">
                <a:solidFill>
                  <a:srgbClr val="00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325" tIns="47662" rIns="95325" bIns="47662" anchor="ctr"/>
          <a:lstStyle/>
          <a:p>
            <a:r>
              <a:rPr lang="en-GB" altLang="zh-CN" sz="4800" b="1" dirty="0" err="1"/>
              <a:t>Exergy</a:t>
            </a:r>
            <a:r>
              <a:rPr lang="en-GB" altLang="zh-CN" sz="4800" b="1" dirty="0"/>
              <a:t> analysis and performance </a:t>
            </a:r>
            <a:r>
              <a:rPr lang="en-GB" altLang="zh-CN" sz="4800" b="1" dirty="0" smtClean="0"/>
              <a:t>optimization of </a:t>
            </a:r>
            <a:r>
              <a:rPr lang="en-GB" altLang="zh-CN" sz="4800" b="1" dirty="0"/>
              <a:t>adsorption refrigeration system</a:t>
            </a:r>
            <a:endParaRPr lang="zh-CN" altLang="zh-CN" sz="4800" b="1" dirty="0"/>
          </a:p>
          <a:p>
            <a:pPr marL="457200" marR="0" lvl="0" indent="-457200" algn="ctr" defTabSz="952500" rtl="0" eaLnBrk="0" fontAlgn="base" latinLnBrk="0" hangingPunct="0">
              <a:lnSpc>
                <a:spcPct val="100000"/>
              </a:lnSpc>
              <a:spcBef>
                <a:spcPct val="0"/>
              </a:spcBef>
              <a:spcAft>
                <a:spcPct val="0"/>
              </a:spcAft>
              <a:buClrTx/>
              <a:buSzTx/>
              <a:buFontTx/>
              <a:buNone/>
              <a:defRPr/>
            </a:pPr>
            <a:r>
              <a:rPr kumimoji="0" lang="es-CL" sz="4800" b="1" i="0" u="none" strike="noStrike" kern="1200" cap="none" spc="0" normalizeH="0" baseline="0" noProof="0" dirty="0" smtClean="0">
                <a:ln>
                  <a:noFill/>
                </a:ln>
                <a:solidFill>
                  <a:schemeClr val="tx1"/>
                </a:solidFill>
                <a:effectLst/>
                <a:uLnTx/>
                <a:uFillTx/>
              </a:rPr>
              <a:t>   </a:t>
            </a:r>
            <a:endParaRPr kumimoji="0" lang="es-CL" sz="4800" b="1" i="0" u="none" strike="noStrike" kern="1200" cap="none" spc="0" normalizeH="0" baseline="0" noProof="0" dirty="0">
              <a:ln>
                <a:noFill/>
              </a:ln>
              <a:solidFill>
                <a:schemeClr val="tx1"/>
              </a:solidFill>
              <a:effectLst/>
              <a:uLnTx/>
              <a:uFillTx/>
            </a:endParaRPr>
          </a:p>
          <a:p>
            <a:pPr marL="457200" marR="0" lvl="0" indent="-457200" algn="ctr" defTabSz="952500" rtl="0" eaLnBrk="0" fontAlgn="base" latinLnBrk="0" hangingPunct="0">
              <a:lnSpc>
                <a:spcPct val="100000"/>
              </a:lnSpc>
              <a:spcBef>
                <a:spcPct val="0"/>
              </a:spcBef>
              <a:spcAft>
                <a:spcPct val="0"/>
              </a:spcAft>
              <a:buClrTx/>
              <a:buSzTx/>
              <a:buFontTx/>
              <a:buNone/>
              <a:defRPr/>
            </a:pPr>
            <a:endParaRPr kumimoji="0" lang="es-CL" sz="30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457200" marR="0" lvl="0" indent="-457200" algn="ctr" defTabSz="952500" rtl="0" eaLnBrk="0" fontAlgn="base" latinLnBrk="0" hangingPunct="0">
              <a:lnSpc>
                <a:spcPct val="100000"/>
              </a:lnSpc>
              <a:spcBef>
                <a:spcPct val="0"/>
              </a:spcBef>
              <a:spcAft>
                <a:spcPct val="0"/>
              </a:spcAft>
              <a:buClrTx/>
              <a:buSzTx/>
              <a:buFontTx/>
              <a:buNone/>
              <a:defRPr/>
            </a:pPr>
            <a:endParaRPr lang="en-US" altLang="zh-CN" sz="3300" b="1" dirty="0">
              <a:effectLst/>
              <a:latin typeface="+mn-lt"/>
              <a:ea typeface="黑体" panose="02010609060101010101" pitchFamily="2" charset="-122"/>
              <a:sym typeface="+mn-ea"/>
            </a:endParaRPr>
          </a:p>
          <a:p>
            <a:r>
              <a:rPr lang="zh-CN" altLang="zh-CN" sz="3300" dirty="0" smtClean="0"/>
              <a:t>Leilei </a:t>
            </a:r>
            <a:r>
              <a:rPr lang="zh-CN" altLang="zh-CN" sz="3300" dirty="0"/>
              <a:t>Yan</a:t>
            </a:r>
            <a:r>
              <a:rPr lang="zh-CN" altLang="zh-CN" sz="3300" baseline="30000" dirty="0"/>
              <a:t>1</a:t>
            </a:r>
            <a:r>
              <a:rPr lang="zh-CN" altLang="zh-CN" sz="3300" dirty="0"/>
              <a:t>, Xu Ji</a:t>
            </a:r>
            <a:r>
              <a:rPr lang="zh-CN" altLang="zh-CN" sz="3300" baseline="30000" dirty="0"/>
              <a:t>2*</a:t>
            </a:r>
            <a:r>
              <a:rPr lang="zh-CN" altLang="zh-CN" sz="3300" dirty="0"/>
              <a:t>, Haiyang Xu</a:t>
            </a:r>
            <a:r>
              <a:rPr lang="zh-CN" altLang="zh-CN" sz="3300" baseline="30000" dirty="0"/>
              <a:t>2</a:t>
            </a:r>
            <a:r>
              <a:rPr lang="zh-CN" altLang="zh-CN" sz="3300" dirty="0"/>
              <a:t>, Yue Wang</a:t>
            </a:r>
            <a:r>
              <a:rPr lang="zh-CN" altLang="zh-CN" sz="3300" baseline="30000" dirty="0"/>
              <a:t>1</a:t>
            </a:r>
            <a:r>
              <a:rPr lang="zh-CN" altLang="zh-CN" sz="3300" dirty="0" smtClean="0"/>
              <a:t>,Jishu </a:t>
            </a:r>
            <a:r>
              <a:rPr lang="zh-CN" altLang="zh-CN" sz="3300" dirty="0"/>
              <a:t>Li</a:t>
            </a:r>
            <a:r>
              <a:rPr lang="zh-CN" altLang="zh-CN" sz="3300" baseline="30000" dirty="0"/>
              <a:t>2</a:t>
            </a:r>
            <a:endParaRPr lang="zh-CN" altLang="zh-CN" sz="3300" dirty="0"/>
          </a:p>
          <a:p>
            <a:r>
              <a:rPr lang="en-GB" altLang="zh-CN" sz="2900" i="1" baseline="30000" dirty="0"/>
              <a:t>1</a:t>
            </a:r>
            <a:r>
              <a:rPr lang="en-GB" altLang="zh-CN" sz="2900" i="1" dirty="0"/>
              <a:t>Yunnan Normal University, School of physics and electronic information,768 </a:t>
            </a:r>
            <a:r>
              <a:rPr lang="en-GB" altLang="zh-CN" sz="2900" i="1" dirty="0" err="1"/>
              <a:t>Juxian</a:t>
            </a:r>
            <a:r>
              <a:rPr lang="en-GB" altLang="zh-CN" sz="2900" i="1" dirty="0"/>
              <a:t> </a:t>
            </a:r>
            <a:r>
              <a:rPr lang="en-GB" altLang="zh-CN" sz="2900" i="1" dirty="0" err="1"/>
              <a:t>Str</a:t>
            </a:r>
            <a:r>
              <a:rPr lang="en-GB" altLang="zh-CN" sz="2900" i="1" dirty="0"/>
              <a:t>, Kunming,650500, China</a:t>
            </a:r>
            <a:endParaRPr lang="zh-CN" altLang="zh-CN" sz="2900" i="1" dirty="0"/>
          </a:p>
          <a:p>
            <a:r>
              <a:rPr lang="en-GB" altLang="zh-CN" sz="2900" i="1" baseline="30000" dirty="0"/>
              <a:t>2</a:t>
            </a:r>
            <a:r>
              <a:rPr lang="en-GB" altLang="zh-CN" sz="2900" i="1" dirty="0"/>
              <a:t> Yunnan Normal University, School of energy and environmental science,768 </a:t>
            </a:r>
            <a:r>
              <a:rPr lang="en-GB" altLang="zh-CN" sz="2900" i="1" dirty="0" err="1"/>
              <a:t>Juxian</a:t>
            </a:r>
            <a:r>
              <a:rPr lang="en-GB" altLang="zh-CN" sz="2900" i="1" dirty="0"/>
              <a:t> </a:t>
            </a:r>
            <a:r>
              <a:rPr lang="en-GB" altLang="zh-CN" sz="2900" i="1" dirty="0" err="1"/>
              <a:t>Str</a:t>
            </a:r>
            <a:r>
              <a:rPr lang="en-GB" altLang="zh-CN" sz="2900" i="1" dirty="0"/>
              <a:t>, Kunming,650500, China, </a:t>
            </a:r>
            <a:r>
              <a:rPr lang="en-GB" altLang="zh-CN" sz="2900" i="1" u="sng" dirty="0"/>
              <a:t>jixu@ynnu.edu.cn</a:t>
            </a:r>
            <a:endParaRPr lang="zh-CN" altLang="zh-CN" sz="2900" i="1" dirty="0"/>
          </a:p>
        </p:txBody>
      </p:sp>
      <p:sp>
        <p:nvSpPr>
          <p:cNvPr id="2062" name="Rectangle 14"/>
          <p:cNvSpPr>
            <a:spLocks noChangeArrowheads="1"/>
          </p:cNvSpPr>
          <p:nvPr/>
        </p:nvSpPr>
        <p:spPr bwMode="auto">
          <a:xfrm>
            <a:off x="459105" y="5187950"/>
            <a:ext cx="9872663" cy="1439863"/>
          </a:xfrm>
          <a:prstGeom prst="rect">
            <a:avLst/>
          </a:prstGeom>
          <a:solidFill>
            <a:srgbClr val="FF0000"/>
          </a:solidFill>
          <a:ln>
            <a:noFill/>
          </a:ln>
          <a:effectLst/>
        </p:spPr>
        <p:txBody>
          <a:bodyPr wrap="none" lIns="95325" tIns="47662" rIns="95325" bIns="47662" anchor="ctr"/>
          <a:lstStyle/>
          <a:p>
            <a:pPr marL="0" marR="0" lvl="0" indent="0" algn="ctr" defTabSz="952500" rtl="0" eaLnBrk="0" fontAlgn="base" latinLnBrk="0" hangingPunct="0">
              <a:lnSpc>
                <a:spcPct val="100000"/>
              </a:lnSpc>
              <a:spcBef>
                <a:spcPct val="0"/>
              </a:spcBef>
              <a:spcAft>
                <a:spcPct val="0"/>
              </a:spcAft>
              <a:buClrTx/>
              <a:buSzTx/>
              <a:buFontTx/>
              <a:buNone/>
              <a:defRPr/>
            </a:pPr>
            <a:r>
              <a:rPr kumimoji="0" lang="en-AU" sz="5900" b="1"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Introduction</a:t>
            </a:r>
            <a:endParaRPr kumimoji="0" lang="en-AU" sz="59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064" name="Rectangle 16"/>
          <p:cNvSpPr>
            <a:spLocks noChangeArrowheads="1"/>
          </p:cNvSpPr>
          <p:nvPr/>
        </p:nvSpPr>
        <p:spPr bwMode="auto">
          <a:xfrm>
            <a:off x="21158261" y="14749784"/>
            <a:ext cx="9871075" cy="1403350"/>
          </a:xfrm>
          <a:prstGeom prst="rect">
            <a:avLst/>
          </a:prstGeom>
          <a:solidFill>
            <a:srgbClr val="FF0000"/>
          </a:solidFill>
          <a:ln>
            <a:noFill/>
          </a:ln>
          <a:effectLst/>
        </p:spPr>
        <p:txBody>
          <a:bodyPr wrap="none" lIns="95325" tIns="47662" rIns="95325" bIns="47662" anchor="ctr"/>
          <a:lstStyle/>
          <a:p>
            <a:pPr marL="0" marR="0" lvl="0" indent="0" algn="ctr" defTabSz="952500" rtl="0" eaLnBrk="0" fontAlgn="base" latinLnBrk="0" hangingPunct="0">
              <a:lnSpc>
                <a:spcPct val="100000"/>
              </a:lnSpc>
              <a:spcBef>
                <a:spcPct val="0"/>
              </a:spcBef>
              <a:spcAft>
                <a:spcPct val="0"/>
              </a:spcAft>
              <a:buClrTx/>
              <a:buSzTx/>
              <a:buFontTx/>
              <a:buNone/>
              <a:defRPr/>
            </a:pPr>
            <a:r>
              <a:rPr kumimoji="0" lang="en-AU" sz="59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Conclusions</a:t>
            </a:r>
          </a:p>
        </p:txBody>
      </p:sp>
      <p:sp>
        <p:nvSpPr>
          <p:cNvPr id="2056" name="Text Box 25"/>
          <p:cNvSpPr txBox="1"/>
          <p:nvPr/>
        </p:nvSpPr>
        <p:spPr>
          <a:xfrm>
            <a:off x="10972800" y="7467600"/>
            <a:ext cx="9721850" cy="4724400"/>
          </a:xfrm>
          <a:prstGeom prst="rect">
            <a:avLst/>
          </a:prstGeom>
          <a:noFill/>
          <a:ln w="9525">
            <a:noFill/>
          </a:ln>
        </p:spPr>
        <p:txBody>
          <a:bodyPr lIns="95325" tIns="47662" rIns="95325" bIns="47662" anchor="ctr"/>
          <a:lstStyle/>
          <a:p>
            <a:pPr marL="273050" algn="just" defTabSz="952500"/>
            <a:r>
              <a:rPr lang="en-GB" altLang="pt-BR" sz="3300" dirty="0">
                <a:latin typeface="Times New Roman" panose="02020603050405020304" pitchFamily="18" charset="0"/>
              </a:rPr>
              <a:t>    </a:t>
            </a:r>
            <a:endParaRPr lang="en-US" altLang="pt-BR" sz="3300" dirty="0">
              <a:latin typeface="Times New Roman" panose="02020603050405020304" pitchFamily="18" charset="0"/>
            </a:endParaRPr>
          </a:p>
        </p:txBody>
      </p:sp>
      <p:sp>
        <p:nvSpPr>
          <p:cNvPr id="2" name="Text Box 70"/>
          <p:cNvSpPr txBox="1"/>
          <p:nvPr/>
        </p:nvSpPr>
        <p:spPr>
          <a:xfrm>
            <a:off x="360363" y="29838650"/>
            <a:ext cx="9871075" cy="534988"/>
          </a:xfrm>
          <a:prstGeom prst="rect">
            <a:avLst/>
          </a:prstGeom>
          <a:noFill/>
          <a:ln w="9525">
            <a:noFill/>
          </a:ln>
        </p:spPr>
        <p:txBody>
          <a:bodyPr lIns="95325" tIns="47662" rIns="95325" bIns="47662" anchor="ctr"/>
          <a:lstStyle/>
          <a:p>
            <a:pPr algn="just" defTabSz="952500">
              <a:spcBef>
                <a:spcPct val="50000"/>
              </a:spcBef>
              <a:buChar char="•"/>
            </a:pPr>
            <a:endParaRPr lang="en-US" altLang="pt-BR" sz="3300" dirty="0">
              <a:latin typeface="Times New Roman" panose="02020603050405020304" pitchFamily="18" charset="0"/>
            </a:endParaRPr>
          </a:p>
        </p:txBody>
      </p:sp>
      <p:sp>
        <p:nvSpPr>
          <p:cNvPr id="2060" name="Rectangle 141"/>
          <p:cNvSpPr/>
          <p:nvPr/>
        </p:nvSpPr>
        <p:spPr>
          <a:xfrm>
            <a:off x="16002000" y="21944013"/>
            <a:ext cx="32004000" cy="0"/>
          </a:xfrm>
          <a:prstGeom prst="rect">
            <a:avLst/>
          </a:prstGeom>
          <a:noFill/>
          <a:ln w="9525">
            <a:noFill/>
          </a:ln>
        </p:spPr>
        <p:txBody>
          <a:bodyPr>
            <a:spAutoFit/>
          </a:bodyPr>
          <a:lstStyle/>
          <a:p>
            <a:endParaRPr lang="pt-BR" altLang="pt-BR" dirty="0">
              <a:latin typeface="Times New Roman" panose="02020603050405020304" pitchFamily="18" charset="0"/>
            </a:endParaRPr>
          </a:p>
        </p:txBody>
      </p:sp>
      <p:sp>
        <p:nvSpPr>
          <p:cNvPr id="3" name="Text Box 159"/>
          <p:cNvSpPr txBox="1"/>
          <p:nvPr/>
        </p:nvSpPr>
        <p:spPr>
          <a:xfrm>
            <a:off x="472281" y="6897211"/>
            <a:ext cx="9753600" cy="9484995"/>
          </a:xfrm>
          <a:prstGeom prst="rect">
            <a:avLst/>
          </a:prstGeom>
          <a:noFill/>
          <a:ln w="9525">
            <a:noFill/>
          </a:ln>
        </p:spPr>
        <p:txBody>
          <a:bodyPr lIns="95325" tIns="47662" rIns="95325" bIns="47662" anchor="ctr"/>
          <a:lstStyle/>
          <a:p>
            <a:pPr indent="273600" algn="just"/>
            <a:r>
              <a:rPr lang="en-GB" altLang="zh-CN" sz="3600" dirty="0" smtClean="0"/>
              <a:t>Adsorption </a:t>
            </a:r>
            <a:r>
              <a:rPr lang="en-GB" altLang="zh-CN" sz="3600" dirty="0"/>
              <a:t>refrigeration systems have the benefits of energy savings if powered by waste heat or solar energy. At present, energy (first law) analysis is still the most commonly used method in the analysis of thermal systems. The first law is concerned only with the conservation of energy, and it gives no information on how, where, and how much the system performance is degraded. </a:t>
            </a:r>
            <a:r>
              <a:rPr lang="en-GB" altLang="zh-CN" sz="3600" dirty="0" err="1"/>
              <a:t>Exergy</a:t>
            </a:r>
            <a:r>
              <a:rPr lang="en-GB" altLang="zh-CN" sz="3600" dirty="0"/>
              <a:t> analysis is a powerful tool in the design, optimization, and performance evaluation of energy systems. V. </a:t>
            </a:r>
            <a:r>
              <a:rPr lang="en-GB" altLang="zh-CN" sz="3600" dirty="0" err="1"/>
              <a:t>Baiju</a:t>
            </a:r>
            <a:r>
              <a:rPr lang="en-GB" altLang="zh-CN" sz="3600" dirty="0"/>
              <a:t> et al investigated performance of a refrigeration cycle by using artificial neural network based on the </a:t>
            </a:r>
            <a:r>
              <a:rPr lang="en-GB" altLang="zh-CN" sz="3600" dirty="0" err="1"/>
              <a:t>exergy</a:t>
            </a:r>
            <a:r>
              <a:rPr lang="en-GB" altLang="zh-CN" sz="3600" dirty="0"/>
              <a:t> analysis </a:t>
            </a:r>
            <a:r>
              <a:rPr lang="zh-CN" altLang="zh-CN" sz="3600" dirty="0"/>
              <a:t>[1]</a:t>
            </a:r>
            <a:r>
              <a:rPr lang="en-GB" altLang="zh-CN" sz="3600" dirty="0"/>
              <a:t>. Mohammad </a:t>
            </a:r>
            <a:r>
              <a:rPr lang="en-GB" altLang="zh-CN" sz="3600" dirty="0" err="1"/>
              <a:t>Sharifzadeh</a:t>
            </a:r>
            <a:r>
              <a:rPr lang="en-GB" altLang="zh-CN" sz="3600" dirty="0"/>
              <a:t> et al investigated the temporal irreversibility in adsorption beds, condenser, evaporator, and expansion valve, and also the irreversibility due to external thermal coupling </a:t>
            </a:r>
            <a:r>
              <a:rPr lang="zh-CN" altLang="zh-CN" sz="3600" dirty="0"/>
              <a:t>[2]</a:t>
            </a:r>
            <a:r>
              <a:rPr lang="en-GB" altLang="zh-CN" sz="3600" dirty="0"/>
              <a:t>. </a:t>
            </a:r>
            <a:endParaRPr lang="zh-CN" altLang="zh-CN" sz="3600" dirty="0"/>
          </a:p>
        </p:txBody>
      </p:sp>
      <p:sp>
        <p:nvSpPr>
          <p:cNvPr id="2224" name="Rectangle 176"/>
          <p:cNvSpPr>
            <a:spLocks noChangeArrowheads="1"/>
          </p:cNvSpPr>
          <p:nvPr/>
        </p:nvSpPr>
        <p:spPr bwMode="auto">
          <a:xfrm>
            <a:off x="354806" y="32784097"/>
            <a:ext cx="9871075" cy="1439863"/>
          </a:xfrm>
          <a:prstGeom prst="rect">
            <a:avLst/>
          </a:prstGeom>
          <a:solidFill>
            <a:srgbClr val="FF0000"/>
          </a:solidFill>
          <a:ln>
            <a:noFill/>
          </a:ln>
          <a:effectLst/>
        </p:spPr>
        <p:txBody>
          <a:bodyPr wrap="none" lIns="95325" tIns="47662" rIns="95325" bIns="47662" anchor="ctr"/>
          <a:lstStyle/>
          <a:p>
            <a:pPr marL="0" marR="0" lvl="0" indent="0" algn="ctr" defTabSz="952500" rtl="0" eaLnBrk="0" fontAlgn="base" latinLnBrk="0" hangingPunct="0">
              <a:lnSpc>
                <a:spcPct val="100000"/>
              </a:lnSpc>
              <a:spcBef>
                <a:spcPct val="0"/>
              </a:spcBef>
              <a:spcAft>
                <a:spcPct val="0"/>
              </a:spcAft>
              <a:buClrTx/>
              <a:buSzTx/>
              <a:buFontTx/>
              <a:buNone/>
              <a:defRPr/>
            </a:pPr>
            <a:r>
              <a:rPr kumimoji="0" lang="en-US" altLang="en-AU" sz="59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T</a:t>
            </a:r>
            <a:r>
              <a:rPr kumimoji="0" lang="en-AU" sz="59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est results</a:t>
            </a:r>
          </a:p>
        </p:txBody>
      </p:sp>
      <p:sp>
        <p:nvSpPr>
          <p:cNvPr id="2243" name="Rectangle 195"/>
          <p:cNvSpPr>
            <a:spLocks noChangeArrowheads="1"/>
          </p:cNvSpPr>
          <p:nvPr/>
        </p:nvSpPr>
        <p:spPr bwMode="auto">
          <a:xfrm>
            <a:off x="360362" y="16383602"/>
            <a:ext cx="9871075" cy="1439863"/>
          </a:xfrm>
          <a:prstGeom prst="rect">
            <a:avLst/>
          </a:prstGeom>
          <a:solidFill>
            <a:srgbClr val="FF0000"/>
          </a:solidFill>
          <a:ln>
            <a:noFill/>
          </a:ln>
          <a:effectLst/>
        </p:spPr>
        <p:txBody>
          <a:bodyPr wrap="none" lIns="95325" tIns="47662" rIns="95325" bIns="47662" anchor="ctr"/>
          <a:lstStyle/>
          <a:p>
            <a:pPr marL="0" marR="0" lvl="0" indent="0" algn="ctr" defTabSz="952500" rtl="0" eaLnBrk="0" fontAlgn="base" latinLnBrk="0" hangingPunct="0">
              <a:lnSpc>
                <a:spcPct val="100000"/>
              </a:lnSpc>
              <a:spcBef>
                <a:spcPct val="0"/>
              </a:spcBef>
              <a:spcAft>
                <a:spcPct val="0"/>
              </a:spcAft>
              <a:buClrTx/>
              <a:buSzTx/>
              <a:buFontTx/>
              <a:buNone/>
              <a:defRPr/>
            </a:pPr>
            <a:r>
              <a:rPr kumimoji="0" lang="en-AU" sz="59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Experimental system</a:t>
            </a:r>
            <a:r>
              <a:rPr kumimoji="0" lang="es-ES" sz="59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 </a:t>
            </a:r>
            <a:endParaRPr kumimoji="0" lang="en-AU" sz="59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068" name="Text Box 194"/>
          <p:cNvSpPr txBox="1"/>
          <p:nvPr/>
        </p:nvSpPr>
        <p:spPr>
          <a:xfrm>
            <a:off x="-191134" y="25611740"/>
            <a:ext cx="10263672" cy="869950"/>
          </a:xfrm>
          <a:prstGeom prst="rect">
            <a:avLst/>
          </a:prstGeom>
          <a:noFill/>
          <a:ln w="9525">
            <a:noFill/>
          </a:ln>
        </p:spPr>
        <p:txBody>
          <a:bodyPr lIns="95325" tIns="47662" rIns="95325" bIns="47662" anchor="ctr"/>
          <a:lstStyle/>
          <a:p>
            <a:pPr marL="341630" lvl="2" defTabSz="952500"/>
            <a:r>
              <a:rPr lang="en-US" altLang="pt-BR" sz="3300" b="1" dirty="0" smtClean="0"/>
              <a:t>Fig</a:t>
            </a:r>
            <a:r>
              <a:rPr lang="en-US" altLang="pt-BR" sz="3300" b="1" dirty="0"/>
              <a:t>. </a:t>
            </a:r>
            <a:r>
              <a:rPr lang="en-US" altLang="pt-BR" sz="3300" b="1" dirty="0" smtClean="0"/>
              <a:t>1. </a:t>
            </a:r>
            <a:r>
              <a:rPr lang="en-GB" altLang="zh-CN" sz="3300" dirty="0" smtClean="0"/>
              <a:t>Thermodynamic process of adsorption   refrigeration cycle</a:t>
            </a:r>
            <a:endParaRPr lang="zh-CN" altLang="zh-CN" sz="3300" dirty="0" smtClean="0"/>
          </a:p>
          <a:p>
            <a:pPr marL="341630" lvl="2" indent="0" defTabSz="952500"/>
            <a:r>
              <a:rPr lang="en-US" altLang="pt-BR" sz="3400" dirty="0" smtClean="0">
                <a:latin typeface="Times New Roman" panose="02020603050405020304" pitchFamily="18" charset="0"/>
                <a:cs typeface="Times New Roman" panose="02020603050405020304" pitchFamily="18" charset="0"/>
              </a:rPr>
              <a:t>.</a:t>
            </a:r>
            <a:endParaRPr lang="en-US" altLang="pt-BR" sz="3400" dirty="0">
              <a:latin typeface="Times New Roman" panose="02020603050405020304" pitchFamily="18" charset="0"/>
              <a:ea typeface="Times New Roman" panose="02020603050405020304" pitchFamily="18" charset="0"/>
            </a:endParaRPr>
          </a:p>
        </p:txBody>
      </p:sp>
      <p:sp>
        <p:nvSpPr>
          <p:cNvPr id="2080" name="Retângulo 20"/>
          <p:cNvSpPr/>
          <p:nvPr/>
        </p:nvSpPr>
        <p:spPr>
          <a:xfrm>
            <a:off x="21206333" y="16395918"/>
            <a:ext cx="9844087" cy="22067580"/>
          </a:xfrm>
          <a:prstGeom prst="rect">
            <a:avLst/>
          </a:prstGeom>
          <a:noFill/>
          <a:ln w="9525">
            <a:noFill/>
          </a:ln>
        </p:spPr>
        <p:txBody>
          <a:bodyPr>
            <a:spAutoFit/>
          </a:bodyPr>
          <a:lstStyle/>
          <a:p>
            <a:pPr marL="0" lvl="1" algn="just"/>
            <a:r>
              <a:rPr lang="en-GB" altLang="pt-BR" sz="3400" dirty="0" smtClean="0">
                <a:latin typeface="Times New Roman" panose="02020603050405020304" pitchFamily="18" charset="0"/>
              </a:rPr>
              <a:t>  In </a:t>
            </a:r>
            <a:r>
              <a:rPr lang="en-GB" altLang="pt-BR" sz="3400" dirty="0">
                <a:latin typeface="Times New Roman" panose="02020603050405020304" pitchFamily="18" charset="0"/>
              </a:rPr>
              <a:t>this paper</a:t>
            </a:r>
            <a:r>
              <a:rPr lang="en-GB" altLang="pt-BR" sz="3400" dirty="0" smtClean="0">
                <a:latin typeface="Times New Roman" panose="02020603050405020304" pitchFamily="18" charset="0"/>
              </a:rPr>
              <a:t>,</a:t>
            </a:r>
            <a:r>
              <a:rPr lang="en-US" altLang="pt-BR" sz="3400" dirty="0"/>
              <a:t> </a:t>
            </a:r>
            <a:r>
              <a:rPr lang="en-US" altLang="pt-BR" sz="3400" dirty="0" smtClean="0"/>
              <a:t>analyzes </a:t>
            </a:r>
            <a:r>
              <a:rPr lang="en-US" altLang="pt-BR" sz="3400" dirty="0"/>
              <a:t>the changes of </a:t>
            </a:r>
            <a:r>
              <a:rPr lang="en-US" altLang="pt-BR" sz="3400" dirty="0" smtClean="0"/>
              <a:t>the </a:t>
            </a:r>
            <a:r>
              <a:rPr lang="en-US" altLang="pt-BR" sz="3400" dirty="0" err="1" smtClean="0"/>
              <a:t>exergy</a:t>
            </a:r>
            <a:r>
              <a:rPr lang="en-US" altLang="pt-BR" sz="3400" dirty="0" smtClean="0"/>
              <a:t> loss </a:t>
            </a:r>
            <a:r>
              <a:rPr lang="en-US" altLang="pt-BR" sz="3400" dirty="0"/>
              <a:t>and efficiency of the adsorption refrigeration system at different stages, and discusses the effect of different heating temperature, evaporation temperature, condensation temperature and different condensation pressure on the performance of the adsorption refrigeration </a:t>
            </a:r>
            <a:r>
              <a:rPr lang="en-US" altLang="pt-BR" sz="3400" dirty="0" smtClean="0"/>
              <a:t>system.  </a:t>
            </a:r>
            <a:r>
              <a:rPr lang="en-US" altLang="pt-BR" sz="3400" dirty="0"/>
              <a:t>Concluded as follow.</a:t>
            </a:r>
          </a:p>
          <a:p>
            <a:pPr marL="0" lvl="1" algn="just"/>
            <a:r>
              <a:rPr lang="en-US" altLang="pt-BR" sz="3400" dirty="0"/>
              <a:t> (1) The largest component of </a:t>
            </a:r>
            <a:r>
              <a:rPr lang="en-US" altLang="pt-BR" sz="3400" dirty="0" err="1" smtClean="0"/>
              <a:t>exergy</a:t>
            </a:r>
            <a:r>
              <a:rPr lang="en-US" altLang="pt-BR" sz="3400" dirty="0" smtClean="0"/>
              <a:t> </a:t>
            </a:r>
            <a:r>
              <a:rPr lang="en-US" altLang="pt-BR" sz="3400" dirty="0"/>
              <a:t>loss in the adsorption refrigeration system is the adsorption bed and the condenser, and its maximum proportion of system loss is 54% and 30% respectively. During the constant pressure desorption process of the adsorption refrigeration system, </a:t>
            </a:r>
            <a:r>
              <a:rPr lang="en-US" altLang="pt-BR" sz="3400" dirty="0" smtClean="0"/>
              <a:t>the</a:t>
            </a:r>
            <a:r>
              <a:rPr lang="en-US" altLang="pt-BR" sz="3400" dirty="0"/>
              <a:t> </a:t>
            </a:r>
            <a:r>
              <a:rPr lang="en-US" altLang="pt-BR" sz="3400" dirty="0" err="1"/>
              <a:t>exergy</a:t>
            </a:r>
            <a:r>
              <a:rPr lang="en-US" altLang="pt-BR" sz="3400" dirty="0" smtClean="0"/>
              <a:t> </a:t>
            </a:r>
            <a:r>
              <a:rPr lang="en-US" altLang="pt-BR" sz="3400" dirty="0"/>
              <a:t>loss of the adsorption bed increases with the increase of the heating temperature and decreases with the increase of the condensing pressure. The maximum rate of change is 73% and 59%, respectively. </a:t>
            </a:r>
            <a:r>
              <a:rPr lang="en-US" altLang="pt-BR" sz="3400" dirty="0" smtClean="0"/>
              <a:t>The </a:t>
            </a:r>
            <a:r>
              <a:rPr lang="en-US" altLang="pt-BR" sz="3400" dirty="0" err="1" smtClean="0"/>
              <a:t>exergy</a:t>
            </a:r>
            <a:r>
              <a:rPr lang="en-US" altLang="pt-BR" sz="3400" dirty="0" smtClean="0"/>
              <a:t> efficiency </a:t>
            </a:r>
            <a:r>
              <a:rPr lang="en-US" altLang="pt-BR" sz="3400" dirty="0"/>
              <a:t>of the adsorption bed </a:t>
            </a:r>
            <a:r>
              <a:rPr lang="en-US" altLang="pt-BR" sz="3400" dirty="0" smtClean="0"/>
              <a:t>decreases </a:t>
            </a:r>
            <a:r>
              <a:rPr lang="en-US" altLang="pt-BR" sz="3400" dirty="0"/>
              <a:t>with the increase of the heating temperature and decreases with the increase of the condensing pressure. </a:t>
            </a:r>
            <a:r>
              <a:rPr lang="en-US" altLang="pt-BR" sz="3400" dirty="0" smtClean="0"/>
              <a:t>The </a:t>
            </a:r>
            <a:r>
              <a:rPr lang="en-US" altLang="pt-BR" sz="3400" dirty="0"/>
              <a:t>maximum rate of change is 20% and 22% respectively;</a:t>
            </a:r>
          </a:p>
          <a:p>
            <a:pPr marL="0" lvl="1" algn="just"/>
            <a:r>
              <a:rPr lang="en-US" altLang="pt-BR" sz="3400" dirty="0" smtClean="0"/>
              <a:t>  (</a:t>
            </a:r>
            <a:r>
              <a:rPr lang="en-US" altLang="pt-BR" sz="3400" dirty="0"/>
              <a:t>2) In the constant volume cooling process of the adsorption refrigeration system, the </a:t>
            </a:r>
            <a:r>
              <a:rPr lang="en-US" altLang="pt-BR" sz="3400" dirty="0" err="1" smtClean="0"/>
              <a:t>exergy</a:t>
            </a:r>
            <a:r>
              <a:rPr lang="en-US" altLang="pt-BR" sz="3400" dirty="0" smtClean="0"/>
              <a:t> loss </a:t>
            </a:r>
            <a:r>
              <a:rPr lang="en-US" altLang="pt-BR" sz="3400" dirty="0"/>
              <a:t>of the condenser increases with the increase of the heating temperature and decreases with the increase of the condensation temperature. The maximum rate of change is 79% and 74%, respectively. </a:t>
            </a:r>
            <a:r>
              <a:rPr lang="en-US" altLang="pt-BR" sz="3400" dirty="0" smtClean="0"/>
              <a:t>The </a:t>
            </a:r>
            <a:r>
              <a:rPr lang="en-US" altLang="pt-BR" sz="3400" dirty="0" err="1"/>
              <a:t>exergy</a:t>
            </a:r>
            <a:r>
              <a:rPr lang="en-US" altLang="pt-BR" sz="3400" dirty="0"/>
              <a:t> </a:t>
            </a:r>
            <a:r>
              <a:rPr lang="en-US" altLang="pt-BR" sz="3400" dirty="0" smtClean="0"/>
              <a:t>efficiency </a:t>
            </a:r>
            <a:r>
              <a:rPr lang="en-US" altLang="pt-BR" sz="3400" dirty="0"/>
              <a:t>of the condenser </a:t>
            </a:r>
            <a:r>
              <a:rPr lang="en-US" altLang="pt-BR" sz="3400" dirty="0" smtClean="0"/>
              <a:t>decreases </a:t>
            </a:r>
            <a:r>
              <a:rPr lang="en-US" altLang="pt-BR" sz="3400" dirty="0"/>
              <a:t>with the increase of the heating temperature and </a:t>
            </a:r>
            <a:r>
              <a:rPr lang="en-US" altLang="pt-BR" sz="3400" dirty="0" smtClean="0"/>
              <a:t>increases </a:t>
            </a:r>
            <a:r>
              <a:rPr lang="en-US" altLang="pt-BR" sz="3400" dirty="0"/>
              <a:t>with the increase of the condensation temperature</a:t>
            </a:r>
            <a:r>
              <a:rPr lang="en-US" altLang="pt-BR" sz="3400" dirty="0" smtClean="0"/>
              <a:t> . </a:t>
            </a:r>
            <a:r>
              <a:rPr lang="en-US" altLang="pt-BR" sz="3400" dirty="0"/>
              <a:t>T</a:t>
            </a:r>
            <a:r>
              <a:rPr lang="en-US" altLang="pt-BR" sz="3400" dirty="0" smtClean="0"/>
              <a:t>he </a:t>
            </a:r>
            <a:r>
              <a:rPr lang="en-US" altLang="pt-BR" sz="3400" dirty="0"/>
              <a:t>maximum rate of change is 48%, 45%;</a:t>
            </a:r>
          </a:p>
          <a:p>
            <a:pPr marL="0" lvl="1" algn="just"/>
            <a:r>
              <a:rPr lang="en-US" altLang="pt-BR" sz="3400" smtClean="0"/>
              <a:t>  (</a:t>
            </a:r>
            <a:r>
              <a:rPr lang="en-US" altLang="pt-BR" sz="3400" dirty="0"/>
              <a:t>3) In the adsorption refrigeration system, the loss of the evaporator during the constant pressure adsorption process increases with the increase of the cooling temperature of the adsorption bed, and decreases with the increase of the evaporation temperature. The maximum rate of change is 73% and 59%, </a:t>
            </a:r>
            <a:r>
              <a:rPr lang="en-US" altLang="pt-BR" sz="3400" dirty="0" smtClean="0"/>
              <a:t>respectively; The </a:t>
            </a:r>
            <a:r>
              <a:rPr lang="en-US" altLang="pt-BR" sz="3400" dirty="0"/>
              <a:t>efficiency decreases with the increase of the cooling temperature of the adsorption bed, and decreases with the increase of the evaporation temperature, and the maximum change rates are 0.8% and 2%, respectively;</a:t>
            </a:r>
            <a:r>
              <a:rPr lang="en-GB" altLang="pt-BR" sz="3400" dirty="0" smtClean="0">
                <a:latin typeface="Times New Roman" panose="02020603050405020304" pitchFamily="18" charset="0"/>
              </a:rPr>
              <a:t> </a:t>
            </a:r>
            <a:endParaRPr lang="en-GB" altLang="pt-BR" sz="3400" dirty="0">
              <a:latin typeface="Times New Roman" panose="02020603050405020304" pitchFamily="18" charset="0"/>
            </a:endParaRPr>
          </a:p>
        </p:txBody>
      </p:sp>
      <p:sp>
        <p:nvSpPr>
          <p:cNvPr id="8" name="Text Box 115"/>
          <p:cNvSpPr txBox="1"/>
          <p:nvPr/>
        </p:nvSpPr>
        <p:spPr>
          <a:xfrm>
            <a:off x="-79375" y="41703451"/>
            <a:ext cx="9600496" cy="864000"/>
          </a:xfrm>
          <a:prstGeom prst="rect">
            <a:avLst/>
          </a:prstGeom>
          <a:noFill/>
          <a:ln w="9525">
            <a:noFill/>
          </a:ln>
        </p:spPr>
        <p:txBody>
          <a:bodyPr lIns="95325" tIns="47662" rIns="95325" bIns="47662" anchor="ctr"/>
          <a:lstStyle/>
          <a:p>
            <a:pPr marL="341630" lvl="2" defTabSz="952500"/>
            <a:r>
              <a:rPr lang="en-US" altLang="pt-BR" sz="3300" b="1" dirty="0">
                <a:latin typeface="Times New Roman" panose="02020603050405020304" pitchFamily="18" charset="0"/>
              </a:rPr>
              <a:t>Fig. 2</a:t>
            </a:r>
            <a:r>
              <a:rPr lang="en-US" altLang="pt-BR" sz="3300" b="1" dirty="0" smtClean="0">
                <a:latin typeface="Times New Roman" panose="02020603050405020304" pitchFamily="18" charset="0"/>
              </a:rPr>
              <a:t>.</a:t>
            </a:r>
            <a:r>
              <a:rPr lang="en-GB" altLang="zh-CN" sz="3600" dirty="0"/>
              <a:t> </a:t>
            </a:r>
            <a:r>
              <a:rPr lang="en-GB" altLang="zh-CN" sz="3300" dirty="0"/>
              <a:t>Desorption amount change under different desorption temperature and condensing pressure</a:t>
            </a:r>
            <a:endParaRPr sz="3300" dirty="0"/>
          </a:p>
        </p:txBody>
      </p:sp>
      <p:sp>
        <p:nvSpPr>
          <p:cNvPr id="11" name="Text Box 115"/>
          <p:cNvSpPr txBox="1"/>
          <p:nvPr/>
        </p:nvSpPr>
        <p:spPr>
          <a:xfrm>
            <a:off x="10487793" y="12893531"/>
            <a:ext cx="10422255" cy="1425575"/>
          </a:xfrm>
          <a:prstGeom prst="rect">
            <a:avLst/>
          </a:prstGeom>
          <a:noFill/>
          <a:ln w="9525">
            <a:noFill/>
          </a:ln>
        </p:spPr>
        <p:txBody>
          <a:bodyPr lIns="95325" tIns="47662" rIns="95325" bIns="47662" anchor="ctr"/>
          <a:lstStyle/>
          <a:p>
            <a:pPr marL="341630" lvl="2" defTabSz="952500"/>
            <a:r>
              <a:rPr lang="en-US" altLang="pt-BR" sz="3300" b="1" dirty="0" smtClean="0">
                <a:latin typeface="Times New Roman" panose="02020603050405020304" pitchFamily="18" charset="0"/>
              </a:rPr>
              <a:t>Fig. 3.</a:t>
            </a:r>
            <a:r>
              <a:rPr lang="en-US" altLang="zh-CN" sz="3300" dirty="0" smtClean="0"/>
              <a:t> </a:t>
            </a:r>
            <a:r>
              <a:rPr lang="en-US" altLang="zh-CN" sz="3300" dirty="0" err="1" smtClean="0"/>
              <a:t>Exergy</a:t>
            </a:r>
            <a:r>
              <a:rPr lang="en-US" altLang="zh-CN" sz="3300" dirty="0" smtClean="0"/>
              <a:t> in an adsorption bed at different heating temperatures and condensation pressures</a:t>
            </a:r>
            <a:endParaRPr lang="en-US" altLang="zh-CN" sz="3300" dirty="0"/>
          </a:p>
        </p:txBody>
      </p:sp>
      <p:sp>
        <p:nvSpPr>
          <p:cNvPr id="15" name="Text Box 115"/>
          <p:cNvSpPr txBox="1"/>
          <p:nvPr/>
        </p:nvSpPr>
        <p:spPr>
          <a:xfrm>
            <a:off x="10961527" y="41414547"/>
            <a:ext cx="9600496" cy="864000"/>
          </a:xfrm>
          <a:prstGeom prst="rect">
            <a:avLst/>
          </a:prstGeom>
          <a:noFill/>
          <a:ln w="9525">
            <a:noFill/>
          </a:ln>
        </p:spPr>
        <p:txBody>
          <a:bodyPr lIns="95325" tIns="47662" rIns="95325" bIns="47662" anchor="ctr"/>
          <a:lstStyle/>
          <a:p>
            <a:pPr marL="341630" lvl="2" defTabSz="952500"/>
            <a:r>
              <a:rPr lang="en-US" altLang="pt-BR" sz="3300" b="1" dirty="0">
                <a:latin typeface="Times New Roman" panose="02020603050405020304" pitchFamily="18" charset="0"/>
              </a:rPr>
              <a:t>Fig. </a:t>
            </a:r>
            <a:r>
              <a:rPr lang="en-US" altLang="pt-BR" sz="3300" b="1" dirty="0" smtClean="0">
                <a:latin typeface="Times New Roman" panose="02020603050405020304" pitchFamily="18" charset="0"/>
              </a:rPr>
              <a:t>6.</a:t>
            </a:r>
            <a:r>
              <a:rPr lang="en-US" altLang="pt-BR" sz="3300" dirty="0" smtClean="0">
                <a:latin typeface="Times New Roman" panose="02020603050405020304" pitchFamily="18" charset="0"/>
              </a:rPr>
              <a:t> </a:t>
            </a:r>
            <a:r>
              <a:rPr lang="en-US" altLang="zh-CN" sz="3300" dirty="0" err="1" smtClean="0"/>
              <a:t>Exergy</a:t>
            </a:r>
            <a:r>
              <a:rPr lang="en-US" altLang="zh-CN" sz="3300" dirty="0" smtClean="0"/>
              <a:t> </a:t>
            </a:r>
            <a:r>
              <a:rPr lang="en-US" altLang="zh-CN" sz="3300" dirty="0"/>
              <a:t>efficiency of the system at different heating temperatures and condensation pressures</a:t>
            </a:r>
            <a:endParaRPr lang="en-GB" sz="3300" dirty="0"/>
          </a:p>
        </p:txBody>
      </p:sp>
      <p:sp>
        <p:nvSpPr>
          <p:cNvPr id="16" name="Text Box 115"/>
          <p:cNvSpPr txBox="1"/>
          <p:nvPr/>
        </p:nvSpPr>
        <p:spPr>
          <a:xfrm>
            <a:off x="20625107" y="13329633"/>
            <a:ext cx="10754995" cy="864235"/>
          </a:xfrm>
          <a:prstGeom prst="rect">
            <a:avLst/>
          </a:prstGeom>
          <a:noFill/>
          <a:ln w="9525">
            <a:noFill/>
          </a:ln>
        </p:spPr>
        <p:txBody>
          <a:bodyPr lIns="95325" tIns="47662" rIns="95325" bIns="47662" anchor="ctr"/>
          <a:lstStyle/>
          <a:p>
            <a:pPr marL="341630" lvl="2" defTabSz="952500"/>
            <a:r>
              <a:rPr lang="en-US" altLang="pt-BR" sz="3300" b="1" dirty="0" smtClean="0">
                <a:latin typeface="Times New Roman" panose="02020603050405020304" pitchFamily="18" charset="0"/>
              </a:rPr>
              <a:t>Fig. 7.</a:t>
            </a:r>
            <a:r>
              <a:rPr lang="en-US" altLang="zh-CN" sz="3300" dirty="0" smtClean="0"/>
              <a:t> The COP  of </a:t>
            </a:r>
            <a:r>
              <a:rPr lang="en-US" altLang="zh-CN" sz="3300" dirty="0"/>
              <a:t>the cycle</a:t>
            </a:r>
            <a:r>
              <a:rPr lang="en-US" altLang="zh-CN" sz="3300" dirty="0" smtClean="0"/>
              <a:t> </a:t>
            </a:r>
            <a:r>
              <a:rPr lang="en-US" altLang="zh-CN" sz="3300" dirty="0"/>
              <a:t>at different heating temperatures and condensation pressures</a:t>
            </a:r>
            <a:endParaRPr sz="3300" dirty="0"/>
          </a:p>
        </p:txBody>
      </p:sp>
      <p:sp>
        <p:nvSpPr>
          <p:cNvPr id="24" name="Text Box 115"/>
          <p:cNvSpPr txBox="1"/>
          <p:nvPr/>
        </p:nvSpPr>
        <p:spPr>
          <a:xfrm>
            <a:off x="11011473" y="23088460"/>
            <a:ext cx="9600496" cy="864000"/>
          </a:xfrm>
          <a:prstGeom prst="rect">
            <a:avLst/>
          </a:prstGeom>
          <a:noFill/>
          <a:ln w="9525">
            <a:noFill/>
          </a:ln>
        </p:spPr>
        <p:txBody>
          <a:bodyPr lIns="95325" tIns="47662" rIns="95325" bIns="47662" anchor="ctr"/>
          <a:lstStyle/>
          <a:p>
            <a:pPr marL="341630" lvl="2" defTabSz="952500"/>
            <a:r>
              <a:rPr lang="en-US" altLang="pt-BR" sz="3300" b="1" dirty="0">
                <a:latin typeface="Times New Roman" panose="02020603050405020304" pitchFamily="18" charset="0"/>
              </a:rPr>
              <a:t>Fig. 4.</a:t>
            </a:r>
            <a:r>
              <a:rPr sz="3300" dirty="0"/>
              <a:t> </a:t>
            </a:r>
            <a:r>
              <a:rPr lang="en-US" altLang="zh-CN" sz="3300" dirty="0" err="1" smtClean="0"/>
              <a:t>Exergy</a:t>
            </a:r>
            <a:r>
              <a:rPr lang="en-US" altLang="zh-CN" sz="3300" dirty="0" smtClean="0"/>
              <a:t> </a:t>
            </a:r>
            <a:r>
              <a:rPr lang="en-US" altLang="zh-CN" sz="3300" dirty="0"/>
              <a:t>and </a:t>
            </a:r>
            <a:r>
              <a:rPr lang="en-US" altLang="zh-CN" sz="3300" dirty="0" err="1"/>
              <a:t>exergy</a:t>
            </a:r>
            <a:r>
              <a:rPr lang="en-US" altLang="zh-CN" sz="3300" dirty="0"/>
              <a:t> efficiency of the condenser at different heating and condensing temperatures</a:t>
            </a:r>
            <a:endParaRPr sz="3300" dirty="0"/>
          </a:p>
        </p:txBody>
      </p:sp>
      <p:pic>
        <p:nvPicPr>
          <p:cNvPr id="1033" name="图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984" y="18045441"/>
            <a:ext cx="9073830" cy="713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本框 16"/>
          <p:cNvSpPr txBox="1"/>
          <p:nvPr/>
        </p:nvSpPr>
        <p:spPr>
          <a:xfrm>
            <a:off x="472281" y="26670000"/>
            <a:ext cx="9835356" cy="5847755"/>
          </a:xfrm>
          <a:prstGeom prst="rect">
            <a:avLst/>
          </a:prstGeom>
          <a:noFill/>
        </p:spPr>
        <p:txBody>
          <a:bodyPr wrap="square" rtlCol="0">
            <a:spAutoFit/>
          </a:bodyPr>
          <a:lstStyle/>
          <a:p>
            <a:pPr algn="just"/>
            <a:r>
              <a:rPr lang="en-GB" altLang="zh-CN" sz="3400" dirty="0" smtClean="0"/>
              <a:t>  Figure</a:t>
            </a:r>
            <a:r>
              <a:rPr lang="en-US" altLang="zh-CN" sz="3400" dirty="0" smtClean="0"/>
              <a:t>.</a:t>
            </a:r>
            <a:r>
              <a:rPr lang="en-GB" altLang="zh-CN" sz="3400" dirty="0" smtClean="0"/>
              <a:t>1 shows the four basic thermodynamic processes of adsorption refrigeration. In the figure, </a:t>
            </a:r>
            <a:r>
              <a:rPr lang="en-GB" altLang="zh-CN" sz="3400" dirty="0" err="1" smtClean="0"/>
              <a:t>x</a:t>
            </a:r>
            <a:r>
              <a:rPr lang="en-GB" altLang="zh-CN" sz="3400" baseline="-25000" dirty="0" err="1" smtClean="0"/>
              <a:t>dil</a:t>
            </a:r>
            <a:r>
              <a:rPr lang="en-GB" altLang="zh-CN" sz="3400" dirty="0" smtClean="0"/>
              <a:t> and </a:t>
            </a:r>
            <a:r>
              <a:rPr lang="en-GB" altLang="zh-CN" sz="3400" dirty="0" err="1" smtClean="0"/>
              <a:t>x</a:t>
            </a:r>
            <a:r>
              <a:rPr lang="en-GB" altLang="zh-CN" sz="3400" baseline="-25000" dirty="0" err="1" smtClean="0"/>
              <a:t>conc</a:t>
            </a:r>
            <a:r>
              <a:rPr lang="en-GB" altLang="zh-CN" sz="3400" dirty="0" smtClean="0"/>
              <a:t> are the mass of refrigerant adsorbed per unit mass of adsorbent at the beginning and end of desorption (adsorbent adsorption rate); t</a:t>
            </a:r>
            <a:r>
              <a:rPr lang="en-GB" altLang="zh-CN" sz="3400" baseline="-25000" dirty="0" smtClean="0"/>
              <a:t>g1</a:t>
            </a:r>
            <a:r>
              <a:rPr lang="en-GB" altLang="zh-CN" sz="3400" dirty="0" smtClean="0"/>
              <a:t> and t</a:t>
            </a:r>
            <a:r>
              <a:rPr lang="en-GB" altLang="zh-CN" sz="3400" baseline="-25000" dirty="0" smtClean="0"/>
              <a:t>g2 </a:t>
            </a:r>
            <a:r>
              <a:rPr lang="en-GB" altLang="zh-CN" sz="3400" dirty="0" smtClean="0"/>
              <a:t>are the desorption temperature at the beginning and end; t</a:t>
            </a:r>
            <a:r>
              <a:rPr lang="en-GB" altLang="zh-CN" sz="3400" baseline="-25000" dirty="0" smtClean="0"/>
              <a:t>a1 </a:t>
            </a:r>
            <a:r>
              <a:rPr lang="en-GB" altLang="zh-CN" sz="3400" dirty="0" smtClean="0"/>
              <a:t>and t</a:t>
            </a:r>
            <a:r>
              <a:rPr lang="en-GB" altLang="zh-CN" sz="3400" baseline="-25000" dirty="0" smtClean="0"/>
              <a:t>a2</a:t>
            </a:r>
            <a:r>
              <a:rPr lang="en-GB" altLang="zh-CN" sz="3400" dirty="0" smtClean="0"/>
              <a:t> are the temperature at the beginning and end of adsorption. The four processes are: (1-2) for constant volume heating process, (2-3) for constant pressure desorption process, (3-4) for constant volume cooling process, (4-1) for constant pressure adsorption process</a:t>
            </a:r>
            <a:r>
              <a:rPr lang="en-GB" altLang="zh-CN" sz="3400" cap="all" dirty="0" smtClean="0"/>
              <a:t>.</a:t>
            </a:r>
            <a:endParaRPr lang="zh-CN" altLang="zh-CN" sz="3400" cap="all" dirty="0"/>
          </a:p>
        </p:txBody>
      </p:sp>
      <p:graphicFrame>
        <p:nvGraphicFramePr>
          <p:cNvPr id="20" name="对象 19"/>
          <p:cNvGraphicFramePr>
            <a:graphicFrameLocks noChangeAspect="1"/>
          </p:cNvGraphicFramePr>
          <p:nvPr>
            <p:extLst>
              <p:ext uri="{D42A27DB-BD31-4B8C-83A1-F6EECF244321}">
                <p14:modId xmlns:p14="http://schemas.microsoft.com/office/powerpoint/2010/main" val="3342245632"/>
              </p:ext>
            </p:extLst>
          </p:nvPr>
        </p:nvGraphicFramePr>
        <p:xfrm>
          <a:off x="63750" y="33865011"/>
          <a:ext cx="10243887" cy="7838440"/>
        </p:xfrm>
        <a:graphic>
          <a:graphicData uri="http://schemas.openxmlformats.org/presentationml/2006/ole">
            <mc:AlternateContent xmlns:mc="http://schemas.openxmlformats.org/markup-compatibility/2006">
              <mc:Choice xmlns:v="urn:schemas-microsoft-com:vml" Requires="v">
                <p:oleObj spid="_x0000_s1087" name="Graph" r:id="rId6" imgW="3920760" imgH="3000960" progId="Origin50.Graph">
                  <p:embed/>
                </p:oleObj>
              </mc:Choice>
              <mc:Fallback>
                <p:oleObj name="Graph" r:id="rId6" imgW="3920760" imgH="3000960" progId="Origin50.Graph">
                  <p:embed/>
                  <p:pic>
                    <p:nvPicPr>
                      <p:cNvPr id="0" name=""/>
                      <p:cNvPicPr/>
                      <p:nvPr/>
                    </p:nvPicPr>
                    <p:blipFill>
                      <a:blip r:embed="rId7"/>
                      <a:stretch>
                        <a:fillRect/>
                      </a:stretch>
                    </p:blipFill>
                    <p:spPr>
                      <a:xfrm>
                        <a:off x="63750" y="33865011"/>
                        <a:ext cx="10243887" cy="7838440"/>
                      </a:xfrm>
                      <a:prstGeom prst="rect">
                        <a:avLst/>
                      </a:prstGeom>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685958628"/>
              </p:ext>
            </p:extLst>
          </p:nvPr>
        </p:nvGraphicFramePr>
        <p:xfrm>
          <a:off x="10887026" y="5568464"/>
          <a:ext cx="9623788" cy="7363951"/>
        </p:xfrm>
        <a:graphic>
          <a:graphicData uri="http://schemas.openxmlformats.org/presentationml/2006/ole">
            <mc:AlternateContent xmlns:mc="http://schemas.openxmlformats.org/markup-compatibility/2006">
              <mc:Choice xmlns:v="urn:schemas-microsoft-com:vml" Requires="v">
                <p:oleObj spid="_x0000_s1088" name="Graph" r:id="rId8" imgW="3920760" imgH="3000960" progId="Origin50.Graph">
                  <p:embed/>
                </p:oleObj>
              </mc:Choice>
              <mc:Fallback>
                <p:oleObj name="Graph" r:id="rId8" imgW="3920760" imgH="3000960" progId="Origin50.Graph">
                  <p:embed/>
                  <p:pic>
                    <p:nvPicPr>
                      <p:cNvPr id="0" name=""/>
                      <p:cNvPicPr/>
                      <p:nvPr/>
                    </p:nvPicPr>
                    <p:blipFill>
                      <a:blip r:embed="rId9"/>
                      <a:stretch>
                        <a:fillRect/>
                      </a:stretch>
                    </p:blipFill>
                    <p:spPr>
                      <a:xfrm>
                        <a:off x="10887026" y="5568464"/>
                        <a:ext cx="9623788" cy="7363951"/>
                      </a:xfrm>
                      <a:prstGeom prst="rect">
                        <a:avLst/>
                      </a:prstGeom>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2716658341"/>
              </p:ext>
            </p:extLst>
          </p:nvPr>
        </p:nvGraphicFramePr>
        <p:xfrm>
          <a:off x="10812544" y="14932864"/>
          <a:ext cx="10266916" cy="7856061"/>
        </p:xfrm>
        <a:graphic>
          <a:graphicData uri="http://schemas.openxmlformats.org/presentationml/2006/ole">
            <mc:AlternateContent xmlns:mc="http://schemas.openxmlformats.org/markup-compatibility/2006">
              <mc:Choice xmlns:v="urn:schemas-microsoft-com:vml" Requires="v">
                <p:oleObj spid="_x0000_s1089" name="Graph" r:id="rId10" imgW="3920760" imgH="3000960" progId="Origin50.Graph">
                  <p:embed/>
                </p:oleObj>
              </mc:Choice>
              <mc:Fallback>
                <p:oleObj name="Graph" r:id="rId10" imgW="3920760" imgH="3000960" progId="Origin50.Graph">
                  <p:embed/>
                  <p:pic>
                    <p:nvPicPr>
                      <p:cNvPr id="0" name=""/>
                      <p:cNvPicPr/>
                      <p:nvPr/>
                    </p:nvPicPr>
                    <p:blipFill>
                      <a:blip r:embed="rId11"/>
                      <a:stretch>
                        <a:fillRect/>
                      </a:stretch>
                    </p:blipFill>
                    <p:spPr>
                      <a:xfrm>
                        <a:off x="10812544" y="14932864"/>
                        <a:ext cx="10266916" cy="7856061"/>
                      </a:xfrm>
                      <a:prstGeom prst="rect">
                        <a:avLst/>
                      </a:prstGeom>
                    </p:spPr>
                  </p:pic>
                </p:oleObj>
              </mc:Fallback>
            </mc:AlternateContent>
          </a:graphicData>
        </a:graphic>
      </p:graphicFrame>
      <p:graphicFrame>
        <p:nvGraphicFramePr>
          <p:cNvPr id="23" name="对象 22"/>
          <p:cNvGraphicFramePr>
            <a:graphicFrameLocks noChangeAspect="1"/>
          </p:cNvGraphicFramePr>
          <p:nvPr>
            <p:extLst>
              <p:ext uri="{D42A27DB-BD31-4B8C-83A1-F6EECF244321}">
                <p14:modId xmlns:p14="http://schemas.microsoft.com/office/powerpoint/2010/main" val="1939505436"/>
              </p:ext>
            </p:extLst>
          </p:nvPr>
        </p:nvGraphicFramePr>
        <p:xfrm>
          <a:off x="11023473" y="24684021"/>
          <a:ext cx="9411765" cy="7201715"/>
        </p:xfrm>
        <a:graphic>
          <a:graphicData uri="http://schemas.openxmlformats.org/presentationml/2006/ole">
            <mc:AlternateContent xmlns:mc="http://schemas.openxmlformats.org/markup-compatibility/2006">
              <mc:Choice xmlns:v="urn:schemas-microsoft-com:vml" Requires="v">
                <p:oleObj spid="_x0000_s1090" name="Graph" r:id="rId12" imgW="3920760" imgH="3000960" progId="Origin50.Graph">
                  <p:embed/>
                </p:oleObj>
              </mc:Choice>
              <mc:Fallback>
                <p:oleObj name="Graph" r:id="rId12" imgW="3920760" imgH="3000960" progId="Origin50.Graph">
                  <p:embed/>
                  <p:pic>
                    <p:nvPicPr>
                      <p:cNvPr id="0" name=""/>
                      <p:cNvPicPr/>
                      <p:nvPr/>
                    </p:nvPicPr>
                    <p:blipFill>
                      <a:blip r:embed="rId13"/>
                      <a:stretch>
                        <a:fillRect/>
                      </a:stretch>
                    </p:blipFill>
                    <p:spPr>
                      <a:xfrm>
                        <a:off x="11023473" y="24684021"/>
                        <a:ext cx="9411765" cy="7201715"/>
                      </a:xfrm>
                      <a:prstGeom prst="rect">
                        <a:avLst/>
                      </a:prstGeom>
                    </p:spPr>
                  </p:pic>
                </p:oleObj>
              </mc:Fallback>
            </mc:AlternateContent>
          </a:graphicData>
        </a:graphic>
      </p:graphicFrame>
      <p:sp>
        <p:nvSpPr>
          <p:cNvPr id="39" name="Text Box 115"/>
          <p:cNvSpPr txBox="1"/>
          <p:nvPr/>
        </p:nvSpPr>
        <p:spPr>
          <a:xfrm>
            <a:off x="10874376" y="31885736"/>
            <a:ext cx="9600496" cy="864000"/>
          </a:xfrm>
          <a:prstGeom prst="rect">
            <a:avLst/>
          </a:prstGeom>
          <a:noFill/>
          <a:ln w="9525">
            <a:noFill/>
          </a:ln>
        </p:spPr>
        <p:txBody>
          <a:bodyPr lIns="95325" tIns="47662" rIns="95325" bIns="47662" anchor="ctr"/>
          <a:lstStyle/>
          <a:p>
            <a:pPr marL="341630" lvl="2" defTabSz="952500"/>
            <a:r>
              <a:rPr lang="en-US" altLang="pt-BR" sz="3300" b="1" dirty="0">
                <a:latin typeface="Times New Roman" panose="02020603050405020304" pitchFamily="18" charset="0"/>
              </a:rPr>
              <a:t>Fig. 5</a:t>
            </a:r>
            <a:r>
              <a:rPr lang="en-US" altLang="pt-BR" sz="3300" b="1" dirty="0"/>
              <a:t>.</a:t>
            </a:r>
            <a:r>
              <a:rPr lang="en-US" altLang="pt-BR" sz="3300" dirty="0"/>
              <a:t> </a:t>
            </a:r>
            <a:r>
              <a:rPr lang="en-US" altLang="zh-CN" sz="3300" dirty="0" err="1" smtClean="0"/>
              <a:t>Exergy</a:t>
            </a:r>
            <a:r>
              <a:rPr lang="en-US" altLang="zh-CN" sz="3300" dirty="0" smtClean="0"/>
              <a:t> </a:t>
            </a:r>
            <a:r>
              <a:rPr lang="en-US" altLang="zh-CN" sz="3300" dirty="0"/>
              <a:t>loss and efficiency at different evaporation temperatures and bed temperatures</a:t>
            </a:r>
            <a:endParaRPr lang="en-GB" sz="3300" dirty="0"/>
          </a:p>
        </p:txBody>
      </p:sp>
      <p:graphicFrame>
        <p:nvGraphicFramePr>
          <p:cNvPr id="25" name="对象 24"/>
          <p:cNvGraphicFramePr>
            <a:graphicFrameLocks noChangeAspect="1"/>
          </p:cNvGraphicFramePr>
          <p:nvPr>
            <p:extLst>
              <p:ext uri="{D42A27DB-BD31-4B8C-83A1-F6EECF244321}">
                <p14:modId xmlns:p14="http://schemas.microsoft.com/office/powerpoint/2010/main" val="4287409019"/>
              </p:ext>
            </p:extLst>
          </p:nvPr>
        </p:nvGraphicFramePr>
        <p:xfrm>
          <a:off x="11244368" y="33328625"/>
          <a:ext cx="9735594" cy="7449503"/>
        </p:xfrm>
        <a:graphic>
          <a:graphicData uri="http://schemas.openxmlformats.org/presentationml/2006/ole">
            <mc:AlternateContent xmlns:mc="http://schemas.openxmlformats.org/markup-compatibility/2006">
              <mc:Choice xmlns:v="urn:schemas-microsoft-com:vml" Requires="v">
                <p:oleObj spid="_x0000_s1091" name="Graph" r:id="rId14" imgW="3920760" imgH="3000960" progId="Origin50.Graph">
                  <p:embed/>
                </p:oleObj>
              </mc:Choice>
              <mc:Fallback>
                <p:oleObj name="Graph" r:id="rId14" imgW="3920760" imgH="3000960" progId="Origin50.Graph">
                  <p:embed/>
                  <p:pic>
                    <p:nvPicPr>
                      <p:cNvPr id="0" name=""/>
                      <p:cNvPicPr/>
                      <p:nvPr/>
                    </p:nvPicPr>
                    <p:blipFill>
                      <a:blip r:embed="rId15"/>
                      <a:stretch>
                        <a:fillRect/>
                      </a:stretch>
                    </p:blipFill>
                    <p:spPr>
                      <a:xfrm>
                        <a:off x="11244368" y="33328625"/>
                        <a:ext cx="9735594" cy="7449503"/>
                      </a:xfrm>
                      <a:prstGeom prst="rect">
                        <a:avLst/>
                      </a:prstGeom>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1976934809"/>
              </p:ext>
            </p:extLst>
          </p:nvPr>
        </p:nvGraphicFramePr>
        <p:xfrm>
          <a:off x="21803544" y="5555326"/>
          <a:ext cx="9759357" cy="7467686"/>
        </p:xfrm>
        <a:graphic>
          <a:graphicData uri="http://schemas.openxmlformats.org/presentationml/2006/ole">
            <mc:AlternateContent xmlns:mc="http://schemas.openxmlformats.org/markup-compatibility/2006">
              <mc:Choice xmlns:v="urn:schemas-microsoft-com:vml" Requires="v">
                <p:oleObj spid="_x0000_s1092" name="Graph" r:id="rId16" imgW="3920760" imgH="3000960" progId="Origin50.Graph">
                  <p:embed/>
                </p:oleObj>
              </mc:Choice>
              <mc:Fallback>
                <p:oleObj name="Graph" r:id="rId16" imgW="3920760" imgH="3000960" progId="Origin50.Graph">
                  <p:embed/>
                  <p:pic>
                    <p:nvPicPr>
                      <p:cNvPr id="0" name=""/>
                      <p:cNvPicPr/>
                      <p:nvPr/>
                    </p:nvPicPr>
                    <p:blipFill>
                      <a:blip r:embed="rId17"/>
                      <a:stretch>
                        <a:fillRect/>
                      </a:stretch>
                    </p:blipFill>
                    <p:spPr>
                      <a:xfrm>
                        <a:off x="21803544" y="5555326"/>
                        <a:ext cx="9759357" cy="7467686"/>
                      </a:xfrm>
                      <a:prstGeom prst="rect">
                        <a:avLst/>
                      </a:prstGeom>
                    </p:spPr>
                  </p:pic>
                </p:oleObj>
              </mc:Fallback>
            </mc:AlternateContent>
          </a:graphicData>
        </a:graphic>
      </p:graphicFrame>
      <p:sp>
        <p:nvSpPr>
          <p:cNvPr id="42" name="Rectangle 176"/>
          <p:cNvSpPr>
            <a:spLocks noChangeArrowheads="1"/>
          </p:cNvSpPr>
          <p:nvPr/>
        </p:nvSpPr>
        <p:spPr bwMode="auto">
          <a:xfrm>
            <a:off x="21158261" y="38455615"/>
            <a:ext cx="9871075" cy="1439863"/>
          </a:xfrm>
          <a:prstGeom prst="rect">
            <a:avLst/>
          </a:prstGeom>
          <a:solidFill>
            <a:srgbClr val="FF0000"/>
          </a:solidFill>
          <a:ln>
            <a:noFill/>
          </a:ln>
          <a:effectLst/>
        </p:spPr>
        <p:txBody>
          <a:bodyPr wrap="none" lIns="95325" tIns="47662" rIns="95325" bIns="47662" anchor="ctr"/>
          <a:lstStyle/>
          <a:p>
            <a:pPr lvl="0" defTabSz="952500">
              <a:defRPr/>
            </a:pPr>
            <a:r>
              <a:rPr lang="en-US" altLang="de-DE" sz="5900" b="1" dirty="0">
                <a:cs typeface="Times New Roman" panose="02020603050405020304" pitchFamily="18" charset="0"/>
              </a:rPr>
              <a:t>References</a:t>
            </a:r>
            <a:endParaRPr kumimoji="0" lang="en-AU" sz="59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7" name="文本框 26"/>
          <p:cNvSpPr txBox="1"/>
          <p:nvPr/>
        </p:nvSpPr>
        <p:spPr>
          <a:xfrm>
            <a:off x="21262162" y="40073348"/>
            <a:ext cx="9767174" cy="4124206"/>
          </a:xfrm>
          <a:prstGeom prst="rect">
            <a:avLst/>
          </a:prstGeom>
          <a:noFill/>
        </p:spPr>
        <p:txBody>
          <a:bodyPr wrap="square" rtlCol="0">
            <a:spAutoFit/>
          </a:bodyPr>
          <a:lstStyle/>
          <a:p>
            <a:pPr algn="just"/>
            <a:r>
              <a:rPr lang="zh-CN" altLang="zh-CN" sz="3400" dirty="0"/>
              <a:t>[1]</a:t>
            </a:r>
            <a:r>
              <a:rPr lang="de-DE" altLang="zh-CN" sz="3400" b="1" dirty="0"/>
              <a:t> Journals</a:t>
            </a:r>
            <a:r>
              <a:rPr lang="zh-CN" altLang="zh-CN" sz="3400" dirty="0"/>
              <a:t> Baiju, V., et al., Exergy Assessment of Single Stage Solar Adsorption Refrigeration System Using ANN. ISRN Mechanical Engineering, 2012. </a:t>
            </a:r>
          </a:p>
          <a:p>
            <a:pPr algn="just"/>
            <a:r>
              <a:rPr lang="zh-CN" altLang="zh-CN" sz="3400" dirty="0"/>
              <a:t>[2]</a:t>
            </a:r>
            <a:r>
              <a:rPr lang="de-DE" altLang="zh-CN" sz="3400" b="1" dirty="0"/>
              <a:t> Journals</a:t>
            </a:r>
            <a:r>
              <a:rPr lang="zh-CN" altLang="zh-CN" sz="3400" dirty="0"/>
              <a:t> Sharifzadeh, M., M. Ghazikhani, and H. Niazmand, Temporal exergy analysis of adsorption cooling system by developing non-flow exergy function. Applied Thermal Engineering, 2018. </a:t>
            </a:r>
            <a:r>
              <a:rPr lang="zh-CN" altLang="zh-CN" sz="3400" b="1" dirty="0"/>
              <a:t>139</a:t>
            </a:r>
            <a:r>
              <a:rPr lang="zh-CN" altLang="zh-CN" sz="3400" dirty="0"/>
              <a:t>.</a:t>
            </a:r>
          </a:p>
          <a:p>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3D0F4"/>
        </a:solidFill>
        <a:ln>
          <a:noFill/>
        </a:ln>
      </a:spPr>
      <a:bodyPr vert="horz" wrap="none" lIns="91440" tIns="45720" rIns="91440" bIns="45720" numCol="1" anchor="ctr"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en-AU"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D3D0F4"/>
        </a:solidFill>
        <a:ln>
          <a:noFill/>
        </a:ln>
      </a:spPr>
      <a:bodyPr vert="horz" wrap="none" lIns="91440" tIns="45720" rIns="91440" bIns="45720" numCol="1" anchor="ctr"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en-AU"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563</Words>
  <Application>Microsoft Office PowerPoint</Application>
  <PresentationFormat>自定义</PresentationFormat>
  <Paragraphs>29</Paragraphs>
  <Slides>1</Slides>
  <Notes>1</Notes>
  <HiddenSlides>0</HiddenSlides>
  <MMClips>0</MMClips>
  <ScaleCrop>false</ScaleCrop>
  <HeadingPairs>
    <vt:vector size="8" baseType="variant">
      <vt:variant>
        <vt:lpstr>已用的字体</vt:lpstr>
      </vt:variant>
      <vt:variant>
        <vt:i4>4</vt:i4>
      </vt:variant>
      <vt:variant>
        <vt:lpstr>主题</vt:lpstr>
      </vt:variant>
      <vt:variant>
        <vt:i4>1</vt:i4>
      </vt:variant>
      <vt:variant>
        <vt:lpstr>嵌入 OLE 服务器</vt:lpstr>
      </vt:variant>
      <vt:variant>
        <vt:i4>1</vt:i4>
      </vt:variant>
      <vt:variant>
        <vt:lpstr>幻灯片标题</vt:lpstr>
      </vt:variant>
      <vt:variant>
        <vt:i4>1</vt:i4>
      </vt:variant>
    </vt:vector>
  </HeadingPairs>
  <TitlesOfParts>
    <vt:vector size="7" baseType="lpstr">
      <vt:lpstr>黑体</vt:lpstr>
      <vt:lpstr>宋体</vt:lpstr>
      <vt:lpstr>Calibri</vt:lpstr>
      <vt:lpstr>Times New Roman</vt:lpstr>
      <vt:lpstr>Diseño predeterminado</vt:lpstr>
      <vt:lpstr>Origin Graph</vt:lpstr>
      <vt:lpstr>PowerPoint 演示文稿</vt:lpstr>
    </vt:vector>
  </TitlesOfParts>
  <Company>Nun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Chris</dc:creator>
  <cp:lastModifiedBy>dreamsummit</cp:lastModifiedBy>
  <cp:revision>264</cp:revision>
  <cp:lastPrinted>2016-05-08T17:50:00Z</cp:lastPrinted>
  <dcterms:created xsi:type="dcterms:W3CDTF">1999-11-19T11:42:00Z</dcterms:created>
  <dcterms:modified xsi:type="dcterms:W3CDTF">2020-06-02T00:53:42Z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ies>
</file>